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s.cyut.edu.tw/p/412-1026-3413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main-graduat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ge.cyut.edu.tw/p/412-1023-3957.php?Lang=zh-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61570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71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://ins.cyut.edu.tw/p/412-1026-3413.php?Lang=zh-tw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1035</Words>
  <Application>Microsoft Office PowerPoint</Application>
  <PresentationFormat>如螢幕大小 (4:3)</PresentationFormat>
  <Paragraphs>103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◎適用課規：108學年度入學適用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2020-10-27T03:07:05Z</dcterms:modified>
</cp:coreProperties>
</file>