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6" r:id="rId10"/>
    <p:sldId id="293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</p14:sldIdLst>
        </p14:section>
        <p14:section name="未命名的章節" id="{D10B411B-07CF-4DC7-9C46-E5BD42107BC2}">
          <p14:sldIdLst/>
        </p14:section>
        <p14:section name="未命名的章節" id="{CA34AA5E-1F5F-4FA4-909B-10FAF77B5D5C}">
          <p14:sldIdLst>
            <p14:sldId id="290"/>
            <p14:sldId id="287"/>
            <p14:sldId id="289"/>
            <p14:sldId id="277"/>
            <p14:sldId id="296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7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</a:t>
            </a:r>
            <a:endParaRPr lang="zh-TW" sz="7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58924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852936"/>
            <a:ext cx="885698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專業必修、專業選修及自由選修之認列，請參閱所屬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入學時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之課程規劃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公告於系網頁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，有疑問可洽詢系辦助教確認（分機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7424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，請洽通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(11/10-11/16)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1109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052736"/>
            <a:ext cx="8280920" cy="5616624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畢業應修科目及學分數，係依入學時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之課程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規劃表修習。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審」自三上起，即可自行上網查看。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老師確認後，再於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，若為重補修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課也會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對應至「自由選修」頁籤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，請自行於系統進行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調整即可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系統開放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系辦審查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期間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經由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助教複審核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通過後，才會對應至正確的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104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02822"/>
              </p:ext>
            </p:extLst>
          </p:nvPr>
        </p:nvGraphicFramePr>
        <p:xfrm>
          <a:off x="899592" y="1988840"/>
          <a:ext cx="7920880" cy="367240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217374"/>
                <a:gridCol w="1440160"/>
                <a:gridCol w="1800200"/>
                <a:gridCol w="1008112"/>
                <a:gridCol w="1152128"/>
              </a:tblGrid>
              <a:tr h="71111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0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</a:t>
                      </a:r>
                      <a:endParaRPr kumimoji="0" lang="en-US" altLang="zh-TW" sz="2200" i="0" u="sng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必修</a:t>
                      </a:r>
                      <a:endParaRPr kumimoji="0" lang="zh-TW" altLang="zh-TW" sz="2200" i="0" u="sng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zh-TW" sz="2200" i="0" u="non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</a:t>
                      </a: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kumimoji="0"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須含一模組系列課程</a:t>
                      </a: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54621"/>
              </p:ext>
            </p:extLst>
          </p:nvPr>
        </p:nvGraphicFramePr>
        <p:xfrm>
          <a:off x="899592" y="1916832"/>
          <a:ext cx="7488832" cy="4106896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1674186"/>
                <a:gridCol w="1674186"/>
                <a:gridCol w="1674186"/>
                <a:gridCol w="1674186"/>
              </a:tblGrid>
              <a:tr h="82715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畢業審查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補充說明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外，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尚須修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</a:t>
                      </a:r>
                      <a:r>
                        <a:rPr lang="zh-TW" sz="2200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創造力講座」</a:t>
                      </a:r>
                      <a:endParaRPr lang="zh-TW" sz="2200" b="1" dirty="0">
                        <a:solidFill>
                          <a:srgbClr val="C0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以課程規劃之必修課程為主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以課程規劃之選修課程為主，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單科課程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學分數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2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修習外系或通識課程</a:t>
                      </a:r>
                      <a:endParaRPr lang="zh-TW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104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692696"/>
            <a:ext cx="8274496" cy="64807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(1)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806489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學年度課程：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上、下學期均修習及格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，始可列入畢業學分。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若重補修課程學分數不同者，以科目對應科目替代或抵免，多的學分數不得另外列計於總畢業學分中。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297131"/>
            <a:ext cx="8274496" cy="854968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(2)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55577" y="1196752"/>
            <a:ext cx="8136904" cy="5400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校定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英文檢定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-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通過本校「外語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能力畢業指標實施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辦法」中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任一項標準，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證照時，務必將證照正本送至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登記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取得規定之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證照門檻，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須選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院訂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不限入學</a:t>
            </a:r>
            <a:r>
              <a:rPr lang="zh-TW" altLang="en-US" sz="2800" b="1" u="sng" kern="10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後考取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本系生應考取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電腦軟體應用丙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級技術士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</a:br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限入學後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考取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各模組學生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應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考取系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專業證照一覽表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規範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專業證照且點數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達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80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點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srgbClr val="0000FF"/>
              </a:solidFill>
            </a:endParaRPr>
          </a:p>
          <a:p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門檻審核方式說明：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務必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親自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填寫系訂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且附上各證照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影本並簽名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確認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資料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 無誤，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統一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請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班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代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收齊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於系辦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告期限內繳交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系辦，經系辦複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審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始得通過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，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逾期繳交影響畢業時程請自行負責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若繳交期限內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尚有未取得之專業證照為符合門檻者，還是要填寫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並附上已取得證照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簽名繳交，待補考後再將證照影本補交系辦審核。</a:t>
            </a:r>
            <a:endParaRPr lang="en-US" altLang="zh-TW" sz="2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上列畢業門檻若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11647"/>
              </p:ext>
            </p:extLst>
          </p:nvPr>
        </p:nvGraphicFramePr>
        <p:xfrm>
          <a:off x="1576301" y="764704"/>
          <a:ext cx="6337100" cy="56166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"/>
                <a:gridCol w="432048"/>
                <a:gridCol w="144016"/>
                <a:gridCol w="437275"/>
                <a:gridCol w="1721598"/>
                <a:gridCol w="110919"/>
                <a:gridCol w="1015819"/>
                <a:gridCol w="110919"/>
                <a:gridCol w="1015819"/>
                <a:gridCol w="988647"/>
              </a:tblGrid>
              <a:tr h="24069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班級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大學部四年</a:t>
                      </a:r>
                      <a:r>
                        <a:rPr lang="en-US" sz="800" b="0" u="sng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alt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069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姓名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學</a:t>
                      </a: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號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069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所屬模組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聯絡電話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47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編號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證照名稱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證照生效日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日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由學生填寫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核可點數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23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資訊證照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電腦軟體應用丙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級</a:t>
                      </a: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技術士     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不</a:t>
                      </a:r>
                      <a:r>
                        <a:rPr lang="zh-TW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必要證照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不列計點數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rowSpan="5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專業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證照</a:t>
                      </a:r>
                      <a:endParaRPr lang="en-US" altLang="zh-TW" sz="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(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必考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22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選考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2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3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4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合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計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131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審查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委員簽章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系主任簽章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26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說明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一、 「專業證照檢定」：本系四年制學生應依下列系訂規範取得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點之專業證照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限入學後考取之證照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，方得畢業。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會計模組及租稅模組核心證照（至少任選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）：記帳士、會計事務乙級技術士、中小企業財務人員認證、實用級「個人租稅申報實務」類財稅專業能力證照測驗、實用級「營利事業租稅申報實務」類財稅專業能力證照測驗、實用級「綜合所得稅申報實務」類財稅專業能力證照測驗、實用級「財產稅申報實務」類財稅專業能力證照測驗、實用級「營利事業所得稅申報實務」類財稅專業能力證照測驗、實用級「加值型及分非加值型營業稅申報實務」類財稅專業能力證照測驗、實用級「稅務會計實務」類財稅專業能力證照測驗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會計模組：除核心證照外，必須至少再加考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張會計模組之證照（若核心證照為會計模組相關證照且已達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租稅法模組：除核心證照外，必須至少再加考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張租稅模組之證照（若核心證照為租稅模組相關證照且已達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會計資訊模組：核心證照（至少任選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）為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TQC-EXCEL 2007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TQC-ACCESS 2007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或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ERP 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軟體應用師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財務模組。除核心證照外，必須至少再加考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張資訊模組相關證照（若核心證照為租稅模組相關證照且已達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參加記帳士考試「稅務相關法規概要」或「租稅申報實務」考試成績達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分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含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以上者，可分別列計為租稅法模組核心證照門檻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與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點，但不得單獨列為租稅法模組證照。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研究生通過會計師考試之專業科目，每科可列計證照點數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二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「資訊證照檢定」：本系四年制學生應取得系訂「資訊類證照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電腦軟體應用丙級」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不限考取時間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，方得畢業。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三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務必依序</a:t>
                      </a:r>
                      <a:r>
                        <a:rPr lang="zh-TW" sz="9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檢附證照影本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，並依填寫順序裝訂於本表後以供系辦審查。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四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請務必於上學期期末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月底</a:t>
                      </a:r>
                      <a:r>
                        <a:rPr lang="zh-TW" sz="900" b="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前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，統一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交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由班代收齊後送至系辦公室審核，若逾期繳交導致影響畢業者，請自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負責。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9912" y="116632"/>
            <a:ext cx="5544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朝陽科技大學會計系證照檢定畢業門檻審核表</a:t>
            </a:r>
            <a:endParaRPr kumimoji="1" lang="zh-TW" altLang="zh-TW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適用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104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學年度入學學生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zh-TW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77" y="6543626"/>
            <a:ext cx="6486525" cy="5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8900" y="1912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76301" y="6381328"/>
            <a:ext cx="563808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*</a:t>
            </a:r>
            <a:r>
              <a:rPr kumimoji="1" lang="zh-TW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上列資料若填寫不實，且未符合本系證照畢業門檻之規定者，影響畢業者本人願自行負責。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4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1461</Words>
  <Application>Microsoft Office PowerPoint</Application>
  <PresentationFormat>如螢幕大小 (4:3)</PresentationFormat>
  <Paragraphs>198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 107學年度應屆畢業生  畢業資格審核注意事項  　會計系</vt:lpstr>
      <vt:lpstr>一、應屆畢業生規定：</vt:lpstr>
      <vt:lpstr>二、畢業自審：</vt:lpstr>
      <vt:lpstr>三、會計系（四日）畢業資格應修學分數： ◎適用課規：104學年度入學適用</vt:lpstr>
      <vt:lpstr>三、會計系（四日）畢業資格應修學分數： ◎適用課規：104學年度入學適用</vt:lpstr>
      <vt:lpstr>五、會計系（四日）畢業資格注意事項(1)</vt:lpstr>
      <vt:lpstr>五、會計系（四日）畢業資格注意事項(2)</vt:lpstr>
      <vt:lpstr>PowerPoint 簡報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2018-11-29T02:56:09Z</dcterms:modified>
</cp:coreProperties>
</file>