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93" d="100"/>
          <a:sy n="93" d="100"/>
        </p:scale>
        <p:origin x="120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-4205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7/27/2016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2016/7/27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05408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eting.cyut.edu.tw/ContentDetail.aspx?mid=course&amp;cid=31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行銷與流通管理系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3024336"/>
                <a:gridCol w="302433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1" y="5210552"/>
            <a:ext cx="7920880" cy="1386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13120"/>
              </p:ext>
            </p:extLst>
          </p:nvPr>
        </p:nvGraphicFramePr>
        <p:xfrm>
          <a:off x="971600" y="980728"/>
          <a:ext cx="7776865" cy="1764480"/>
        </p:xfrm>
        <a:graphic>
          <a:graphicData uri="http://schemas.openxmlformats.org/drawingml/2006/table">
            <a:tbl>
              <a:tblPr firstRow="1" bandRow="1"/>
              <a:tblGrid>
                <a:gridCol w="1334323"/>
                <a:gridCol w="1349595"/>
                <a:gridCol w="1349595"/>
                <a:gridCol w="1349595"/>
                <a:gridCol w="1349595"/>
                <a:gridCol w="1044162"/>
              </a:tblGrid>
              <a:tr h="36297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日間部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102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134156"/>
              </p:ext>
            </p:extLst>
          </p:nvPr>
        </p:nvGraphicFramePr>
        <p:xfrm>
          <a:off x="971600" y="3248696"/>
          <a:ext cx="7776862" cy="1764480"/>
        </p:xfrm>
        <a:graphic>
          <a:graphicData uri="http://schemas.openxmlformats.org/drawingml/2006/table">
            <a:tbl>
              <a:tblPr firstRow="1" bandRow="1"/>
              <a:tblGrid>
                <a:gridCol w="1368152"/>
                <a:gridCol w="1341137"/>
                <a:gridCol w="1341137"/>
                <a:gridCol w="1341137"/>
                <a:gridCol w="1341137"/>
                <a:gridCol w="1044162"/>
              </a:tblGrid>
              <a:tr h="243592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進修部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102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7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01558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必選課程：行銷人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規劃、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職場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講座、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行銷與流通實務專題成果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發表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四日）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能力：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辦公室軟體應用類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電子試算表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進階級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專業證照檢定：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點數之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證照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://www.marketing.cyut.edu.tw/ContentDetail.aspx?mid=course&amp;cid=31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124744"/>
            <a:ext cx="7704856" cy="54726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期末始得領取畢業證書。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，於畢業審查期間，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檢附取得證照證書／競賽證明影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lang="en-US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  <a:defRPr lang="zh-TW"/>
            </a:pPr>
            <a:r>
              <a:rPr lang="en-US" altLang="zh-TW" sz="8000" smtClean="0">
                <a:solidFill>
                  <a:srgbClr val="0000FF"/>
                </a:solidFill>
              </a:rPr>
              <a:t>Q&amp;A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2000" smtClean="0">
                <a:solidFill>
                  <a:schemeClr val="tx1"/>
                </a:solidFill>
              </a:rPr>
              <a:t/>
            </a:r>
            <a:br>
              <a:rPr lang="zh-TW" altLang="en-US" sz="2000" smtClean="0">
                <a:solidFill>
                  <a:schemeClr val="tx1"/>
                </a:solidFill>
              </a:rPr>
            </a:br>
            <a:r>
              <a:rPr lang="zh-TW" altLang="en-US" sz="6000" smtClean="0">
                <a:solidFill>
                  <a:schemeClr val="tx1"/>
                </a:solidFill>
              </a:rPr>
              <a:t>是否仍有問題</a:t>
            </a:r>
            <a:r>
              <a:rPr lang="en-US" altLang="zh-TW" sz="6000" smtClean="0">
                <a:solidFill>
                  <a:schemeClr val="tx1"/>
                </a:solidFill>
              </a:rPr>
              <a:t>?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3000" smtClean="0">
                <a:solidFill>
                  <a:schemeClr val="bg1"/>
                </a:solidFill>
              </a:rPr>
              <a:t>．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altLang="en-US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318389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512" y="2564904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7071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通識課程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，請洽通識中心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外語能力檢定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6"/>
              </a:rPr>
              <a:t>大一大二英文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，請洽語言中心助教（分機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創造力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講座，請洽三創教育與發展中心陳明妙小姐（分機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勞作教育，請洽學務處服務學習組（分機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日間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8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學校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1143</Words>
  <Application>Microsoft Office PowerPoint</Application>
  <PresentationFormat>如螢幕大小 (4:3)</PresentationFormat>
  <Paragraphs>121</Paragraphs>
  <Slides>9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105學年度第2學期應屆畢業生  畢業資格審核注意事項  　　 －行銷與流通管理系</vt:lpstr>
      <vt:lpstr>一、應屆畢業生規定：</vt:lpstr>
      <vt:lpstr>二、畢業自審：</vt:lpstr>
      <vt:lpstr>三、畢業資格應修學分數：</vt:lpstr>
      <vt:lpstr>四、日間部畢業資格審查(畢業門檻)項目：</vt:lpstr>
      <vt:lpstr>五、畢業資格-注意事項－1：</vt:lpstr>
      <vt:lpstr>五、畢業資格-注意事項－２：</vt:lpstr>
      <vt:lpstr>PowerPoint 簡報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2016-07-27T05:35:13Z</dcterms:modified>
</cp:coreProperties>
</file>