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ing.cyut.edu.tw/p/412-1029-119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1" y="5210552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42296"/>
              </p:ext>
            </p:extLst>
          </p:nvPr>
        </p:nvGraphicFramePr>
        <p:xfrm>
          <a:off x="971600" y="980728"/>
          <a:ext cx="7776865" cy="1798320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69277"/>
              </p:ext>
            </p:extLst>
          </p:nvPr>
        </p:nvGraphicFramePr>
        <p:xfrm>
          <a:off x="971600" y="3248696"/>
          <a:ext cx="7776862" cy="1798320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1341137"/>
                <a:gridCol w="1341137"/>
                <a:gridCol w="1341137"/>
                <a:gridCol w="1341137"/>
                <a:gridCol w="1044162"/>
              </a:tblGrid>
              <a:tr h="24359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規劃、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職場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講座、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行銷與流通實務專題成果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發表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（四日）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http://www.marketing.cyut.edu.tw/p/412-1029-119.php?Lang=zh-tw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124744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檢附取得證照證書／競賽證明影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 smtClean="0">
                <a:solidFill>
                  <a:srgbClr val="0000FF"/>
                </a:solidFill>
              </a:rPr>
              <a:t>Q&amp;A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2000" smtClean="0">
                <a:solidFill>
                  <a:schemeClr val="tx1"/>
                </a:solidFill>
              </a:rPr>
              <a:t/>
            </a:r>
            <a:br>
              <a:rPr lang="zh-TW" altLang="en-US" sz="2000" smtClean="0">
                <a:solidFill>
                  <a:schemeClr val="tx1"/>
                </a:solidFill>
              </a:rPr>
            </a:br>
            <a:r>
              <a:rPr lang="zh-TW" altLang="en-US" sz="6000" smtClean="0">
                <a:solidFill>
                  <a:schemeClr val="tx1"/>
                </a:solidFill>
              </a:rPr>
              <a:t>是否仍有問題</a:t>
            </a:r>
            <a:r>
              <a:rPr lang="en-US" altLang="zh-TW" sz="6000" smtClean="0">
                <a:solidFill>
                  <a:schemeClr val="tx1"/>
                </a:solidFill>
              </a:rPr>
              <a:t>?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3000" smtClean="0">
                <a:solidFill>
                  <a:schemeClr val="bg1"/>
                </a:solidFill>
              </a:rPr>
              <a:t>．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外語能力檢定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6"/>
              </a:rPr>
              <a:t>大一大二英文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7524</a:t>
            </a:r>
            <a:r>
              <a:rPr lang="zh-TW" altLang="en-US" sz="31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講座，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請洽三創教育與發展中心（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8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1144</Words>
  <Application>Microsoft Office PowerPoint</Application>
  <PresentationFormat>如螢幕大小 (4:3)</PresentationFormat>
  <Paragraphs>121</Paragraphs>
  <Slides>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106學年度第2學期應屆畢業生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2018-11-29T03:00:19Z</dcterms:modified>
</cp:coreProperties>
</file>