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93" r:id="rId10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CC"/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4" d="100"/>
        <a:sy n="154" d="100"/>
      </p:scale>
      <p:origin x="0" y="-4205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7501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05408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keting.cyut.edu.tw/p/412-1029-119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行銷與流通管理系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563888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algn="just"/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3024336"/>
                <a:gridCol w="302433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64807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2793" y="3356992"/>
            <a:ext cx="7920880" cy="13868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：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外系學分、課程規劃中未有之本系課程、超修的專業選修或校訂必修學分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448816"/>
              </p:ext>
            </p:extLst>
          </p:nvPr>
        </p:nvGraphicFramePr>
        <p:xfrm>
          <a:off x="776808" y="1412776"/>
          <a:ext cx="7776865" cy="1798320"/>
        </p:xfrm>
        <a:graphic>
          <a:graphicData uri="http://schemas.openxmlformats.org/drawingml/2006/table">
            <a:tbl>
              <a:tblPr firstRow="1" bandRow="1"/>
              <a:tblGrid>
                <a:gridCol w="1334323"/>
                <a:gridCol w="1349595"/>
                <a:gridCol w="1349595"/>
                <a:gridCol w="1349595"/>
                <a:gridCol w="1349595"/>
                <a:gridCol w="1044162"/>
              </a:tblGrid>
              <a:tr h="36297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日間部</a:t>
                      </a: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r>
                        <a:rPr lang="zh-TW" altLang="en-US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105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2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149723"/>
            <a:ext cx="8077200" cy="5015581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必選課程：行銷人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規劃、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職場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講座、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行銷與流通實務專題成果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發表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（四日）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校、系訂畢業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雙軌專班生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應符合如下標準，方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能力：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中「初階」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辦公室軟體應用類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電子試算表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Excel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進階級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專業證照檢定：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點數之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證照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課程，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http://www.marketing.cyut.edu.tw/p/412-1029-119.php?Lang=zh-tw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124744"/>
            <a:ext cx="7704856" cy="54726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若於應屆畢業之次學期開學前未及格或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規定之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期末始得領取畢業證書。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，於畢業審查期間，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檢附取得證照證書／競賽證明影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本交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由班代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收齊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繳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至系辦查驗，始得通過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lang="en-US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0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  <a:defRPr lang="zh-TW"/>
            </a:pPr>
            <a:r>
              <a:rPr lang="en-US" altLang="zh-TW" sz="8000" smtClean="0">
                <a:solidFill>
                  <a:srgbClr val="0000FF"/>
                </a:solidFill>
              </a:rPr>
              <a:t>Q&amp;A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sz="2000" smtClean="0">
                <a:solidFill>
                  <a:schemeClr val="tx1"/>
                </a:solidFill>
              </a:rPr>
              <a:t/>
            </a:r>
            <a:br>
              <a:rPr lang="zh-TW" altLang="en-US" sz="2000" smtClean="0">
                <a:solidFill>
                  <a:schemeClr val="tx1"/>
                </a:solidFill>
              </a:rPr>
            </a:br>
            <a:r>
              <a:rPr lang="zh-TW" altLang="en-US" sz="6000" smtClean="0">
                <a:solidFill>
                  <a:schemeClr val="tx1"/>
                </a:solidFill>
              </a:rPr>
              <a:t>是否仍有問題</a:t>
            </a:r>
            <a:r>
              <a:rPr lang="en-US" altLang="zh-TW" sz="6000" smtClean="0">
                <a:solidFill>
                  <a:schemeClr val="tx1"/>
                </a:solidFill>
              </a:rPr>
              <a:t>?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sz="3000" smtClean="0">
                <a:solidFill>
                  <a:schemeClr val="bg1"/>
                </a:solidFill>
              </a:rPr>
              <a:t>．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altLang="en-US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318389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9512" y="2564904"/>
            <a:ext cx="8784976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7071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4"/>
              </a:rPr>
              <a:t>通識課程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，請洽通識中心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老師（分機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外語能力檢定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6"/>
              </a:rPr>
              <a:t>大一大二英文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，請洽語言中心助教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1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7524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1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創造力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講座，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請洽三創教育與發展中心（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分機</a:t>
            </a:r>
            <a:r>
              <a:rPr lang="en-US" altLang="zh-TW" sz="320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6302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勞作教育，請洽學務處服務學習組（分機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8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學校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1090</Words>
  <Application>Microsoft Office PowerPoint</Application>
  <PresentationFormat>如螢幕大小 (4:3)</PresentationFormat>
  <Paragraphs>106</Paragraphs>
  <Slides>9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108學年度第2學期應屆畢業生  畢業資格審核注意事項  　　 －行銷與流通管理系</vt:lpstr>
      <vt:lpstr>一、應屆畢業生規定：</vt:lpstr>
      <vt:lpstr>二、畢業自審：</vt:lpstr>
      <vt:lpstr>三、畢業資格應修學分數：</vt:lpstr>
      <vt:lpstr>四、日間部畢業資格審查(畢業門檻)項目：</vt:lpstr>
      <vt:lpstr>五、畢業資格-注意事項－1：</vt:lpstr>
      <vt:lpstr>五、畢業資格-注意事項－２：</vt:lpstr>
      <vt:lpstr>PowerPoint 簡報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2018-11-29T03:03:25Z</dcterms:modified>
</cp:coreProperties>
</file>