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95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77" d="100"/>
          <a:sy n="77" d="100"/>
        </p:scale>
        <p:origin x="3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2021/11/25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lc.cyut.edu.tw/CyutLC_Web/Lang/Courses2.aspx?Show=1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flc.cyut.edu.tw/FLC_web/Lang/Courses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lc.cyut.edu.tw/CyutLC_Web/Lang/Courses3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47202"/>
              </p:ext>
            </p:extLst>
          </p:nvPr>
        </p:nvGraphicFramePr>
        <p:xfrm>
          <a:off x="971600" y="980728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1672"/>
              </p:ext>
            </p:extLst>
          </p:nvPr>
        </p:nvGraphicFramePr>
        <p:xfrm>
          <a:off x="971600" y="3248696"/>
          <a:ext cx="7776862" cy="1798320"/>
        </p:xfrm>
        <a:graphic>
          <a:graphicData uri="http://schemas.openxmlformats.org/drawingml/2006/table">
            <a:tbl>
              <a:tblPr firstRow="1" band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zh-TW" altLang="en-US" sz="6000" dirty="0" smtClean="0">
                <a:solidFill>
                  <a:schemeClr val="tx1"/>
                </a:solidFill>
              </a:rPr>
              <a:t/>
            </a:r>
            <a:br>
              <a:rPr lang="zh-TW" altLang="en-US" sz="6000" dirty="0" smtClean="0">
                <a:solidFill>
                  <a:schemeClr val="tx1"/>
                </a:solidFill>
              </a:rPr>
            </a:br>
            <a:r>
              <a:rPr lang="zh-TW" altLang="en-US" sz="2000" dirty="0" smtClean="0">
                <a:solidFill>
                  <a:schemeClr val="tx1"/>
                </a:solidFill>
              </a:rPr>
              <a:t/>
            </a:r>
            <a:br>
              <a:rPr lang="zh-TW" altLang="en-US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dirty="0" smtClean="0">
                <a:solidFill>
                  <a:schemeClr val="tx1"/>
                </a:solidFill>
              </a:rPr>
              <a:t>?</a:t>
            </a:r>
            <a:r>
              <a:rPr lang="zh-TW" altLang="en-US" sz="6000" dirty="0" smtClean="0">
                <a:solidFill>
                  <a:schemeClr val="tx1"/>
                </a:solidFill>
              </a:rPr>
              <a:t/>
            </a:r>
            <a:br>
              <a:rPr lang="zh-TW" altLang="en-US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zh-TW" altLang="en-US" sz="6000" dirty="0" smtClean="0">
                <a:solidFill>
                  <a:schemeClr val="tx1"/>
                </a:solidFill>
              </a:rPr>
              <a:t/>
            </a:r>
            <a:br>
              <a:rPr lang="zh-TW" altLang="en-US" sz="6000" dirty="0" smtClean="0">
                <a:solidFill>
                  <a:schemeClr val="tx1"/>
                </a:solidFill>
              </a:rPr>
            </a:b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能力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7"/>
              </a:rPr>
              <a:t>大一大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8"/>
              </a:rPr>
              <a:t>二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7"/>
              </a:rPr>
              <a:t>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講座，請洽三創教育與發展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中心張景雄先生（分機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6302)</a:t>
            </a: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1143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新細明體</vt:lpstr>
      <vt:lpstr>Arial</vt:lpstr>
      <vt:lpstr>Calibri</vt:lpstr>
      <vt:lpstr>Georgia</vt:lpstr>
      <vt:lpstr>Times New Roman</vt:lpstr>
      <vt:lpstr>Wingdings</vt:lpstr>
      <vt:lpstr>華康中圓體</vt:lpstr>
      <vt:lpstr>標楷體</vt:lpstr>
      <vt:lpstr>訓練</vt:lpstr>
      <vt:lpstr>朝陽科技大學 109學年度第2學期應屆畢業生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2021-11-25T01:30:36Z</dcterms:modified>
</cp:coreProperties>
</file>