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4" r:id="rId10"/>
    <p:sldId id="277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94"/>
            <p14:sldId id="277"/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62" d="100"/>
          <a:sy n="62" d="100"/>
        </p:scale>
        <p:origin x="-23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2015/12/18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9770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25420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37143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營建工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程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79912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52936"/>
            <a:ext cx="8640960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7002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5170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6093296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66634"/>
              </p:ext>
            </p:extLst>
          </p:nvPr>
        </p:nvGraphicFramePr>
        <p:xfrm>
          <a:off x="899592" y="1988840"/>
          <a:ext cx="7776863" cy="3966891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9032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5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94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(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第四學年專業必修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4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選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修習；規劃設計類組專業選修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8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選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5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修習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)</a:t>
                      </a:r>
                      <a:endParaRPr lang="zh-TW" sz="1600" b="1" kern="100" baseline="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134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89322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經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系上課程規劃委員主席及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『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修習「計算機概論」必修課程期間，至少獲得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2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全國電腦專業人才技能認證證照才可及格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』 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第四學年上學期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註記之科目為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專業必修科目，需從所列四科中選擇一門修習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之科目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現場實習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實務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營建操作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專題製作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」及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設計實務</a:t>
            </a:r>
            <a:r>
              <a:rPr lang="zh-TW" altLang="en-US" sz="3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3333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修之替代課程</a:t>
            </a:r>
            <a:r>
              <a:rPr lang="zh-TW" altLang="en-US" sz="2800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solidFill>
                  <a:srgbClr val="3333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鋼筋混凝土學</a:t>
            </a:r>
            <a:r>
              <a:rPr lang="en-US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可用</a:t>
            </a:r>
            <a:r>
              <a:rPr lang="zh-TW" altLang="en-US" sz="2800" kern="100" dirty="0" smtClean="0">
                <a:solidFill>
                  <a:srgbClr val="3333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鋼筋混凝土設計</a:t>
            </a:r>
            <a:r>
              <a:rPr lang="en-US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2800" kern="100" dirty="0" smtClean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kern="100" dirty="0" smtClean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」替代。</a:t>
            </a:r>
            <a:endParaRPr lang="en-US" altLang="zh-TW" sz="2800" kern="100" dirty="0" smtClean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專業模組</a:t>
            </a:r>
            <a:r>
              <a:rPr lang="zh-TW" altLang="en-US" sz="28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監造類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組及規劃設計類組的專必選課程之替代課程，</a:t>
            </a:r>
            <a:r>
              <a:rPr lang="zh-TW" altLang="en-US" sz="2800" dirty="0">
                <a:solidFill>
                  <a:srgbClr val="3333FF"/>
                </a:solidFill>
                <a:latin typeface="新細明體" panose="02020500000000000000" pitchFamily="18" charset="-120"/>
                <a:cs typeface="+mn-cs"/>
              </a:rPr>
              <a:t> </a:t>
            </a:r>
            <a:r>
              <a:rPr lang="zh-TW" altLang="en-US" sz="2800" dirty="0" smtClean="0">
                <a:solidFill>
                  <a:srgbClr val="3333FF"/>
                </a:solidFill>
                <a:latin typeface="新細明體" panose="02020500000000000000" pitchFamily="18" charset="-120"/>
                <a:cs typeface="+mn-cs"/>
              </a:rPr>
              <a:t>「</a:t>
            </a:r>
            <a:r>
              <a:rPr lang="zh-TW" altLang="en-US" sz="2800" kern="100" dirty="0" smtClean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工址調查</a:t>
            </a:r>
            <a:r>
              <a:rPr lang="zh-TW" altLang="en-US" sz="2800" dirty="0" smtClean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」</a:t>
            </a:r>
            <a:r>
              <a:rPr lang="zh-TW" altLang="en-US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可用</a:t>
            </a:r>
            <a:r>
              <a:rPr lang="zh-TW" altLang="en-US" sz="2800" kern="100" dirty="0" smtClean="0">
                <a:solidFill>
                  <a:srgbClr val="3333FF"/>
                </a:solidFill>
                <a:latin typeface="新細明體" panose="02020500000000000000" pitchFamily="18" charset="-120"/>
                <a:cs typeface="+mn-cs"/>
              </a:rPr>
              <a:t>「</a:t>
            </a:r>
            <a:r>
              <a:rPr lang="zh-TW" altLang="en-US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邊坡工程</a:t>
            </a:r>
            <a:r>
              <a:rPr lang="zh-TW" altLang="en-US" sz="2800" kern="100" dirty="0" smtClean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」</a:t>
            </a:r>
            <a:r>
              <a:rPr lang="zh-TW" altLang="en-US" sz="2800" kern="1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替代</a:t>
            </a:r>
            <a:r>
              <a:rPr lang="zh-TW" altLang="en-US" sz="2800" dirty="0" smtClean="0">
                <a:solidFill>
                  <a:srgbClr val="0000FF"/>
                </a:solidFill>
              </a:rPr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  <a:p>
            <a:endParaRPr lang="en-US" altLang="zh-TW" sz="2800" dirty="0" smtClean="0">
              <a:solidFill>
                <a:srgbClr val="0000FF"/>
              </a:solidFill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專業模組</a:t>
            </a:r>
            <a:r>
              <a:rPr lang="zh-TW" altLang="en-US" sz="2800" dirty="0" smtClean="0">
                <a:solidFill>
                  <a:srgbClr val="0000FF"/>
                </a:solidFill>
                <a:latin typeface="新細明體" panose="02020500000000000000" pitchFamily="18" charset="-120"/>
                <a:cs typeface="+mn-cs"/>
              </a:rPr>
              <a:t>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管理類組及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施工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監造類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組的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專必選課程之替代課程，</a:t>
            </a:r>
            <a:r>
              <a:rPr lang="zh-TW" altLang="en-US" sz="2800" dirty="0">
                <a:solidFill>
                  <a:srgbClr val="3333FF"/>
                </a:solidFill>
                <a:latin typeface="新細明體" panose="02020500000000000000" pitchFamily="18" charset="-120"/>
                <a:cs typeface="+mn-cs"/>
              </a:rPr>
              <a:t> </a:t>
            </a:r>
            <a:r>
              <a:rPr lang="zh-TW" altLang="en-US" sz="2800" dirty="0" smtClean="0">
                <a:solidFill>
                  <a:srgbClr val="3333FF"/>
                </a:solidFill>
                <a:latin typeface="新細明體" panose="02020500000000000000" pitchFamily="18" charset="-120"/>
                <a:cs typeface="+mn-cs"/>
              </a:rPr>
              <a:t>「</a:t>
            </a:r>
            <a:r>
              <a:rPr lang="zh-TW" altLang="en-US" sz="2800" kern="100" dirty="0" smtClean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土木施工</a:t>
            </a:r>
            <a:r>
              <a:rPr lang="zh-TW" altLang="en-US" sz="2800" dirty="0" smtClean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」</a:t>
            </a:r>
            <a:r>
              <a:rPr lang="zh-TW" altLang="en-US" sz="2800" kern="1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可用</a:t>
            </a:r>
            <a:r>
              <a:rPr lang="zh-TW" altLang="en-US" sz="2800" kern="100" dirty="0" smtClean="0">
                <a:solidFill>
                  <a:srgbClr val="3333FF"/>
                </a:solidFill>
                <a:latin typeface="新細明體" panose="02020500000000000000" pitchFamily="18" charset="-120"/>
                <a:cs typeface="+mn-cs"/>
              </a:rPr>
              <a:t>「</a:t>
            </a:r>
            <a:r>
              <a:rPr lang="zh-TW" altLang="en-US" sz="2800" kern="100" dirty="0" smtClean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道路工程</a:t>
            </a:r>
            <a:r>
              <a:rPr lang="zh-TW" altLang="en-US" sz="2800" kern="100" dirty="0" smtClean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」</a:t>
            </a:r>
            <a:r>
              <a:rPr lang="zh-TW" altLang="en-US" sz="2800" kern="1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替代</a:t>
            </a:r>
            <a:r>
              <a:rPr lang="zh-TW" altLang="en-US" sz="2800" dirty="0">
                <a:solidFill>
                  <a:srgbClr val="0000FF"/>
                </a:solidFill>
                <a:cs typeface="+mn-cs"/>
              </a:rPr>
              <a:t>。</a:t>
            </a:r>
            <a:endParaRPr lang="en-US" altLang="zh-TW" sz="2800" dirty="0">
              <a:solidFill>
                <a:srgbClr val="0000FF"/>
              </a:solidFill>
              <a:cs typeface="+mn-cs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本系開設專業選修課程，涵蓋「管理」「施工監造」及「規劃設計」等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個類組，學生修業期間，至少需完成一類組課程之修習，及最少應選修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33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學分，始得畢業。各類組專業選修課程如下：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管理類組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土木施工、安衛與環保、工程經濟、工程財務管理。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施工監造類組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土木施工、建築設備、安衛與環保、工址調查。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規劃設計類組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(8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工程數學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、工程地質、材料力學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、結構學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、鋼結構設計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、土壤力學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、工址調查、流體力學</a:t>
            </a:r>
            <a:r>
              <a:rPr altLang="en-US" sz="2800" dirty="0" smtClean="0">
                <a:solidFill>
                  <a:srgbClr val="0000FF"/>
                </a:solidFill>
                <a:ea typeface="新細明體" panose="02020500000000000000" pitchFamily="18" charset="-120"/>
              </a:rPr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65397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1050</Words>
  <Application>Microsoft Office PowerPoint</Application>
  <PresentationFormat>如螢幕大小 (4:3)</PresentationFormat>
  <Paragraphs>122</Paragraphs>
  <Slides>11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訓練</vt:lpstr>
      <vt:lpstr>朝陽科技大學 104學年度第2學期應屆畢業生  畢業資格審核注意事項  　　 　－營建工程系</vt:lpstr>
      <vt:lpstr>一、應屆畢業生規定：</vt:lpstr>
      <vt:lpstr>二、畢業自審：</vt:lpstr>
      <vt:lpstr>三、營建系（四日）畢業資格應修學分數： ◎適用課規：101學年度入學適用</vt:lpstr>
      <vt:lpstr>四、營建系（四日）畢業資格審查項目：</vt:lpstr>
      <vt:lpstr>五、營建系（四日）畢業資格： 注意事項－1：</vt:lpstr>
      <vt:lpstr>五、營建系（四日）畢業資格： 注意事項－2：</vt:lpstr>
      <vt:lpstr>五、營建系（四日）畢業資格： 注意事項－3：</vt:lpstr>
      <vt:lpstr>五、營建系（四日）畢業資格：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2016-06-14T00:42:35Z</dcterms:modified>
</cp:coreProperties>
</file>