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94" r:id="rId9"/>
    <p:sldId id="295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94"/>
            <p14:sldId id="295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FF"/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 varScale="1">
        <p:scale>
          <a:sx n="83" d="100"/>
          <a:sy n="83" d="100"/>
        </p:scale>
        <p:origin x="1565" y="7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10/27/2020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2020/10/27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/>
              <a:t>此範本可作為群組設定中簡報訓練教材的起始檔案。</a:t>
            </a:r>
          </a:p>
          <a:p>
            <a:endParaRPr lang="zh-TW" dirty="0"/>
          </a:p>
          <a:p>
            <a:pPr lvl="0"/>
            <a:r>
              <a:rPr lang="zh-TW" sz="1200" b="1" dirty="0"/>
              <a:t>章節</a:t>
            </a:r>
            <a:endParaRPr lang="zh-TW" sz="1200" b="0" dirty="0"/>
          </a:p>
          <a:p>
            <a:pPr lvl="0"/>
            <a:r>
              <a:rPr lang="zh-TW" sz="1200" b="0" dirty="0"/>
              <a:t>在投影片上按一下右鍵以新增章節。</a:t>
            </a:r>
            <a:r>
              <a:rPr lang="zh-TW" sz="1200" b="0" baseline="0" dirty="0"/>
              <a:t> 章節可協助您組織投影片，或簡化多個作者之間的共同作業。</a:t>
            </a:r>
            <a:endParaRPr lang="zh-TW" sz="1200" b="0" dirty="0"/>
          </a:p>
          <a:p>
            <a:pPr lvl="0"/>
            <a:endParaRPr lang="zh-TW" sz="1200" b="1" dirty="0"/>
          </a:p>
          <a:p>
            <a:pPr lvl="0"/>
            <a:r>
              <a:rPr lang="zh-TW" sz="1200" b="1" dirty="0"/>
              <a:t>備忘稿</a:t>
            </a:r>
          </a:p>
          <a:p>
            <a:pPr lvl="0"/>
            <a:r>
              <a:rPr lang="zh-TW" sz="1200" dirty="0"/>
              <a:t>使用 [備忘稿] 章節記錄交付備忘稿，或提供其他詳細資料給對象。</a:t>
            </a:r>
            <a:r>
              <a:rPr lang="zh-TW" sz="1200" baseline="0" dirty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/>
              <a:t>請記住字型大小 (對於協助工具、可見度、影片拍攝及線上生產非常重要)</a:t>
            </a:r>
          </a:p>
          <a:p>
            <a:pPr lvl="0"/>
            <a:endParaRPr lang="zh-TW" sz="1200" dirty="0"/>
          </a:p>
          <a:p>
            <a:pPr lvl="0">
              <a:buFontTx/>
              <a:buNone/>
            </a:pPr>
            <a:r>
              <a:rPr lang="zh-TW" sz="1200" b="1" dirty="0"/>
              <a:t>協調的色彩 </a:t>
            </a:r>
          </a:p>
          <a:p>
            <a:pPr lvl="0">
              <a:buFontTx/>
              <a:buNone/>
            </a:pPr>
            <a:r>
              <a:rPr lang="zh-TW" sz="1200" dirty="0"/>
              <a:t>請特別注意圖形、圖表及文字方塊。</a:t>
            </a:r>
            <a:r>
              <a:rPr lang="zh-TW" sz="1200" baseline="0" dirty="0"/>
              <a:t> </a:t>
            </a:r>
            <a:endParaRPr lang="zh-TW" sz="1200" dirty="0"/>
          </a:p>
          <a:p>
            <a:pPr lvl="0"/>
            <a:r>
              <a:rPr lang="zh-TW" sz="1200" dirty="0"/>
              <a:t>考慮出席者將以黑白或 </a:t>
            </a:r>
            <a:r>
              <a:rPr lang="zh-TW" sz="1200" dirty="0" err="1"/>
              <a:t>灰階列印</a:t>
            </a:r>
            <a:r>
              <a:rPr lang="zh-TW" sz="1200" dirty="0"/>
              <a:t>。執行測試列印，以確保在進行純黑白及 </a:t>
            </a:r>
            <a:r>
              <a:rPr lang="zh-TW" sz="1200" dirty="0" err="1"/>
              <a:t>灰階列印時色彩正確</a:t>
            </a:r>
            <a:r>
              <a:rPr lang="zh-TW" sz="1200" dirty="0"/>
              <a:t>。</a:t>
            </a:r>
          </a:p>
          <a:p>
            <a:pPr lvl="0">
              <a:buFontTx/>
              <a:buNone/>
            </a:pPr>
            <a:endParaRPr lang="zh-TW" sz="1200" dirty="0"/>
          </a:p>
          <a:p>
            <a:pPr lvl="0">
              <a:buFontTx/>
              <a:buNone/>
            </a:pPr>
            <a:r>
              <a:rPr lang="zh-TW" sz="1200" b="1" dirty="0"/>
              <a:t>圖形、表格和圖表</a:t>
            </a:r>
          </a:p>
          <a:p>
            <a:pPr lvl="0"/>
            <a:r>
              <a:rPr lang="zh-TW" sz="1200" dirty="0"/>
              <a:t>保持簡單: 如果可能，使用一致而不令人分心的樣式和色彩。</a:t>
            </a:r>
          </a:p>
          <a:p>
            <a:pPr lvl="0"/>
            <a:r>
              <a:rPr lang="zh-TW" sz="1200" dirty="0"/>
              <a:t>所有圖表和表格都加上標籤。</a:t>
            </a:r>
          </a:p>
          <a:p>
            <a:endParaRPr lang="zh-TW" dirty="0"/>
          </a:p>
          <a:p>
            <a:endParaRPr lang="zh-TW" dirty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097709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/>
              <a:t>提供簡報的簡短概觀。</a:t>
            </a:r>
            <a:r>
              <a:rPr lang="zh-TW" baseline="0" dirty="0"/>
              <a:t> 描</a:t>
            </a:r>
            <a:r>
              <a:rPr lang="zh-TW" dirty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/>
              <a:t>介紹每個主要主題。</a:t>
            </a:r>
          </a:p>
          <a:p>
            <a:r>
              <a:rPr lang="zh-TW" dirty="0"/>
              <a:t>為了幫助簡報對象掌握簡報重點，您</a:t>
            </a:r>
            <a:r>
              <a:rPr lang="zh-TW" baseline="0" dirty="0"/>
              <a:t> 可以 </a:t>
            </a:r>
            <a:r>
              <a:rPr lang="zh-TW" dirty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725420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hyperlink" Target="http://lc.cyut.edu.tw/CyutLC_Web/Lang/Courses2.aspx?Show=1" TargetMode="External"/><Relationship Id="rId4" Type="http://schemas.openxmlformats.org/officeDocument/2006/relationships/hyperlink" Target="http://lc.cyut.edu.tw/Cyut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109</a:t>
            </a:r>
            <a:r>
              <a:rPr lang="zh-TW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營建系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專業必修、專業選修及自由選修之認列，請先洽系辦助教確認（分機</a:t>
            </a: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7002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）</a:t>
            </a:r>
            <a:r>
              <a:rPr lang="zh-TW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。</a:t>
            </a:r>
            <a:endParaRPr lang="en-US" altLang="zh-TW" sz="20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endParaRPr lang="en-US" altLang="zh-TW" sz="12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  <a:hlinkClick r:id="rId3"/>
              </a:rPr>
              <a:t>通識課程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，請洽通識中心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(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學院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)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老師（分機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7246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）</a:t>
            </a:r>
            <a:endParaRPr lang="en-US" altLang="zh-TW" sz="20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endParaRPr lang="en-US" altLang="zh-TW" sz="12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  <a:hlinkClick r:id="rId4"/>
              </a:rPr>
              <a:t>外語能力檢定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、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  <a:hlinkClick r:id="rId5"/>
              </a:rPr>
              <a:t>大一大二英文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，請洽語言中心助教（分機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7524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、分機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7525)</a:t>
            </a: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創造力講座，請洽三創教育與發展中心（分機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6302)</a:t>
            </a: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endParaRPr lang="en-US" altLang="zh-TW" sz="20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勞作教育，請洽學務處服務學習組（分機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5042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、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5044)</a:t>
            </a: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endParaRPr lang="en-US" altLang="zh-TW" sz="20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畢業資格審查系統問題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(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如已修科目未出現等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)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：</a:t>
            </a:r>
            <a:endParaRPr lang="en-US" altLang="zh-TW" sz="20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lvl="0">
              <a:spcBef>
                <a:spcPts val="0"/>
              </a:spcBef>
            </a:pP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　 日間部學生：請洽註冊組（分機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4012~4016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）</a:t>
            </a:r>
            <a:endParaRPr lang="en-US" altLang="zh-TW" sz="20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lvl="0">
              <a:spcBef>
                <a:spcPts val="0"/>
              </a:spcBef>
            </a:pP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　 進修部學生</a:t>
            </a:r>
            <a:r>
              <a:rPr lang="zh-TW" altLang="zh-TW" sz="2000" dirty="0">
                <a:solidFill>
                  <a:prstClr val="black"/>
                </a:solidFill>
                <a:cs typeface="+mn-cs"/>
              </a:rPr>
              <a:t>：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請洽進修教學組（分機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4652~4654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）</a:t>
            </a:r>
            <a:endParaRPr lang="en-US" altLang="zh-TW" sz="2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888" y="1700808"/>
            <a:ext cx="252028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一、應屆畢業生規定：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學期畢業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，審核通過者始得畢業。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申請提前畢業，請依「本校行事曆」規定時間辦理，約為期中考後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651703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4752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「畢業審核自審」自三上起，即可自行上網查看。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自審異動後，須經系辦助教確認並審核通過後，才會對應至正確的位置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營建系（四日）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畢業資格應修學分數：</a:t>
            </a:r>
            <a:r>
              <a:rPr lang="en-US" altLang="zh-TW" sz="38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106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6093296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627098"/>
              </p:ext>
            </p:extLst>
          </p:nvPr>
        </p:nvGraphicFramePr>
        <p:xfrm>
          <a:off x="899592" y="1988840"/>
          <a:ext cx="7776863" cy="3841402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90324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u="non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u="none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總學</a:t>
                      </a:r>
                      <a:endParaRPr lang="en-US" altLang="zh-TW" sz="2200" kern="0" dirty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47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84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en-US" altLang="zh-TW" sz="2400" kern="12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b="1" kern="100" baseline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(</a:t>
                      </a:r>
                      <a:r>
                        <a:rPr lang="zh-TW" altLang="en-US" sz="1600" b="1" kern="100" baseline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第四學年專業必修</a:t>
                      </a:r>
                      <a:r>
                        <a:rPr lang="en-US" altLang="zh-TW" sz="1600" b="1" kern="100" baseline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4</a:t>
                      </a:r>
                      <a:r>
                        <a:rPr lang="zh-TW" altLang="en-US" sz="1600" b="1" kern="100" baseline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選</a:t>
                      </a:r>
                      <a:r>
                        <a:rPr lang="en-US" altLang="zh-TW" sz="1600" b="1" kern="100" baseline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1</a:t>
                      </a:r>
                      <a:r>
                        <a:rPr lang="zh-TW" altLang="en-US" sz="1600" b="1" kern="100" baseline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修習</a:t>
                      </a:r>
                      <a:r>
                        <a:rPr lang="en-US" altLang="zh-TW" sz="1600" b="1" kern="100" baseline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)</a:t>
                      </a:r>
                      <a:endParaRPr lang="zh-TW" sz="1600" b="1" kern="100" baseline="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14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134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489322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以系上開立之課程為主</a:t>
                      </a:r>
                      <a:endParaRPr lang="en-US" altLang="zh-TW" sz="2600" kern="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營建系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營建系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非學年度課程，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同一科目名稱重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畢業學分中，須再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門非籃球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之選項體育。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專業必修課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系上課程規劃委員主席及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始得修習系上規定之相近課程替代。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營建系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8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本國籍之日間部四技生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不含外籍生、身障生、雙軌旗艦專班及應用英語系學生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應通過本校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外語能力畢業指標實施辦法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中任一項標準，方得抵免「外語能力輔導課程」取得畢業資格。詳細內容請參閱全校法規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語言中心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營建系學生資訊證照畢業門檻以及邏輯思考與運算及格門檻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: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須取得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EXCEL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之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TQC(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實用級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)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證照。</a:t>
            </a:r>
            <a:endParaRPr lang="zh-TW" altLang="en-US" sz="3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第四學年上學期有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“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＊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”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註記之科目為專業必修科目，需從所列四科中選擇一門修習。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 “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＊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”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註記之科目有</a:t>
            </a:r>
            <a:r>
              <a:rPr lang="zh-TW" altLang="en-US" sz="3000" kern="100" dirty="0">
                <a:solidFill>
                  <a:srgbClr val="0000FF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"/>
              </a:rPr>
              <a:t>「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現場實習實務</a:t>
            </a:r>
            <a:r>
              <a:rPr lang="zh-TW" altLang="en-US" sz="3000" kern="1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」、</a:t>
            </a:r>
            <a:r>
              <a:rPr lang="zh-TW" altLang="en-US" sz="3000" kern="100" dirty="0">
                <a:solidFill>
                  <a:srgbClr val="0000FF"/>
                </a:solidFill>
                <a:latin typeface="新細明體" panose="02020500000000000000" pitchFamily="18" charset="-120"/>
                <a:cs typeface="Arial"/>
              </a:rPr>
              <a:t> 「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營建操作</a:t>
            </a:r>
            <a:r>
              <a:rPr lang="zh-TW" altLang="en-US" sz="3000" kern="1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」、</a:t>
            </a:r>
            <a:r>
              <a:rPr lang="zh-TW" altLang="en-US" sz="3000" kern="100" dirty="0">
                <a:solidFill>
                  <a:srgbClr val="0000FF"/>
                </a:solidFill>
                <a:latin typeface="新細明體" panose="02020500000000000000" pitchFamily="18" charset="-120"/>
                <a:cs typeface="Arial"/>
              </a:rPr>
              <a:t> 「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專題製作</a:t>
            </a:r>
            <a:r>
              <a:rPr lang="zh-TW" altLang="en-US" sz="3000" kern="1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」及</a:t>
            </a:r>
            <a:r>
              <a:rPr lang="zh-TW" altLang="en-US" sz="3000" kern="100" dirty="0">
                <a:solidFill>
                  <a:srgbClr val="0000FF"/>
                </a:solidFill>
                <a:latin typeface="新細明體" panose="02020500000000000000" pitchFamily="18" charset="-120"/>
                <a:cs typeface="Arial"/>
              </a:rPr>
              <a:t>「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設計實務</a:t>
            </a:r>
            <a:r>
              <a:rPr lang="zh-TW" altLang="en-US" sz="3000" kern="1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」</a:t>
            </a:r>
            <a:endParaRPr lang="en-US" altLang="zh-TW" sz="22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營建系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8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zh-TW" sz="2800" dirty="0">
              <a:solidFill>
                <a:srgbClr val="3333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本系開設專業選修課程，涵蓋「營建管理」「施工監造」及「規劃設計」等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3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個類組，學生修業期間，至少需完成一類組課程之修習，及最少應選修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14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學分，始得畢業。各類組專業選修課程如下：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(1)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營建管類組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(9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門課至少修習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5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門課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):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工程經濟、安衛與環保、工業安全、建築法規、工業衛生、建築資訊模型建置技術、工程財務管理、機電工程設計整合實務、建築資訊模型個案整合探討。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(2)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施工監造類組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(9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門課至少修習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5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門課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):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建築設備、安衛與環保、工業安全、邊坡工程、工程測量、建築法規、工業衛生、工址調查、道路工程。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(3)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規劃設計類組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(9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門課至少修習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5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門課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):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結構學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二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、鋼結構設計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二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、土壤力學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二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、鋼筋混凝土設計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二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、工程測量、流體力學、工址調查、預力混凝土設計、道路工程。</a:t>
            </a:r>
            <a:endParaRPr lang="en-US" altLang="zh-TW" sz="2800" dirty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altLang="en-US">
              <a:solidFill>
                <a:prstClr val="black">
                  <a:tint val="75000"/>
                </a:prstClr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565397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營建系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4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295232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zh-TW" sz="2800" dirty="0">
              <a:solidFill>
                <a:srgbClr val="3333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修修習「三明治校外實習課程」且成績及格，則可免修「現場實習實務」、「專題製作」、「營建操作」或「設計實務」等課程。</a:t>
            </a:r>
            <a:endParaRPr lang="en-US" altLang="zh-TW" sz="2800" dirty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altLang="en-US">
              <a:solidFill>
                <a:prstClr val="black">
                  <a:tint val="75000"/>
                </a:prstClr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122599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1136</Words>
  <Application>Microsoft Office PowerPoint</Application>
  <PresentationFormat>如螢幕大小 (4:3)</PresentationFormat>
  <Paragraphs>109</Paragraphs>
  <Slides>10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訓練</vt:lpstr>
      <vt:lpstr>朝陽科技大學 109學年度第2學期應屆畢業生  畢業資格審核注意事項  　　 　－營建系</vt:lpstr>
      <vt:lpstr>一、應屆畢業生規定：</vt:lpstr>
      <vt:lpstr>二、畢業自審：</vt:lpstr>
      <vt:lpstr>三、營建系（四日）畢業資格應修學分數： ◎適用課規：106學年度入學適用</vt:lpstr>
      <vt:lpstr>四、營建系（四日）畢業資格審查項目：</vt:lpstr>
      <vt:lpstr>五、營建系（四日）畢業資格： 注意事項－1：</vt:lpstr>
      <vt:lpstr>五、營建系（四日）畢業資格： 注意事項－2：</vt:lpstr>
      <vt:lpstr>五、營建系（四日）畢業資格： 注意事項－3：</vt:lpstr>
      <vt:lpstr>五、營建系（四日）畢業資格： 注意事項－4：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2020-10-27T02:16:30Z</dcterms:modified>
</cp:coreProperties>
</file>