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12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9443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772816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修習「計算機概論」必修課程期間，至少獲得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張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TQC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全國電腦專業人才技能認證證照才可及格』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800" b="1" dirty="0" smtClean="0"/>
              <a:t>102</a:t>
            </a:r>
            <a:r>
              <a:rPr lang="zh-TW" altLang="en-US" sz="2800" b="1" dirty="0" smtClean="0"/>
              <a:t>學年度起原大一下「程式語言設計」更名為「程式設計」兩課程互為替代，若有重補修跑至專業選修，校審查時會更改。</a:t>
            </a:r>
            <a:endParaRPr lang="en-US" altLang="zh-TW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968</Words>
  <Application>Microsoft Office PowerPoint</Application>
  <PresentationFormat>如螢幕大小 (4:3)</PresentationFormat>
  <Paragraphs>115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◎適用課規：101學年度入學適用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2016-06-14T00:57:19Z</dcterms:modified>
</cp:coreProperties>
</file>