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>
        <p:scale>
          <a:sx n="70" d="100"/>
          <a:sy n="70" d="100"/>
        </p:scale>
        <p:origin x="-166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6/21/2016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12/17/2009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562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工業工程與管理系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63589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102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492896"/>
            <a:ext cx="8640960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7033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講座，請洽三創教育與發展中心陳明妙小姐（分機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　 日間部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學生：請洽註冊組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 進修部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學生：請洽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進修教學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294439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772816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修習「計算機概論」必修課程期間，至少獲得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張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TQC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全國電腦專業人才技能認證證照才可及格』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b="1" dirty="0" smtClean="0"/>
              <a:t>科目與科目互相抵免學分的認定，只能以多抵少，多餘學分不可再重新認列畢業學分。</a:t>
            </a:r>
            <a:endParaRPr lang="en-US" altLang="zh-TW" sz="28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zh-TW" altLang="en-US" sz="2000" b="1" dirty="0" smtClean="0"/>
              <a:t>例如「產業實務服務學習」</a:t>
            </a:r>
            <a:r>
              <a:rPr lang="en-US" altLang="zh-TW" sz="2000" b="1" dirty="0" smtClean="0"/>
              <a:t>(2</a:t>
            </a:r>
            <a:r>
              <a:rPr lang="zh-TW" altLang="en-US" sz="2000" b="1" dirty="0" smtClean="0"/>
              <a:t>學分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被當，至他系修習相關課程若為</a:t>
            </a:r>
            <a:r>
              <a:rPr lang="en-US" altLang="zh-TW" sz="2000" b="1" dirty="0" smtClean="0"/>
              <a:t>3</a:t>
            </a:r>
            <a:r>
              <a:rPr lang="zh-TW" altLang="en-US" sz="2000" b="1" dirty="0" smtClean="0"/>
              <a:t>學分，此時</a:t>
            </a:r>
            <a:r>
              <a:rPr lang="en-US" altLang="zh-TW" sz="2000" b="1" dirty="0" smtClean="0"/>
              <a:t>3</a:t>
            </a:r>
            <a:r>
              <a:rPr lang="zh-TW" altLang="en-US" sz="2000" b="1" dirty="0" smtClean="0"/>
              <a:t>學分皆須全部抵免</a:t>
            </a:r>
            <a:r>
              <a:rPr lang="zh-TW" altLang="en-US" sz="2000" b="1" dirty="0"/>
              <a:t>該科目，多餘學分不得他用。 </a:t>
            </a:r>
            <a:endParaRPr lang="en-US" altLang="zh-TW" sz="2000" b="1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zh-TW" altLang="en-US" sz="2000" b="1" dirty="0" smtClean="0"/>
              <a:t>另</a:t>
            </a:r>
            <a:r>
              <a:rPr lang="en-US" altLang="zh-TW" sz="2000" b="1" dirty="0" smtClean="0"/>
              <a:t>103</a:t>
            </a:r>
            <a:r>
              <a:rPr lang="zh-TW" altLang="en-US" sz="2000" b="1" dirty="0" smtClean="0"/>
              <a:t>學年度起系上</a:t>
            </a:r>
            <a:r>
              <a:rPr lang="zh-TW" altLang="en-US" sz="2000" b="1" dirty="0"/>
              <a:t>「產業實務服務學習</a:t>
            </a:r>
            <a:r>
              <a:rPr lang="zh-TW" altLang="en-US" sz="2000" b="1" dirty="0" smtClean="0"/>
              <a:t>」已改為</a:t>
            </a:r>
            <a:r>
              <a:rPr lang="en-US" altLang="zh-TW" sz="2000" b="1" dirty="0" smtClean="0"/>
              <a:t>1</a:t>
            </a:r>
            <a:r>
              <a:rPr lang="zh-TW" altLang="en-US" sz="2000" b="1" dirty="0" smtClean="0"/>
              <a:t>學分，此課程若當時</a:t>
            </a:r>
            <a:r>
              <a:rPr lang="en-US" altLang="zh-TW" sz="2000" b="1" dirty="0" smtClean="0"/>
              <a:t>3</a:t>
            </a:r>
            <a:r>
              <a:rPr lang="zh-TW" altLang="en-US" sz="2000" b="1" dirty="0" smtClean="0"/>
              <a:t>年級被當，請至他系修習相關</a:t>
            </a:r>
            <a:r>
              <a:rPr lang="en-US" altLang="zh-TW" sz="2000" b="1" dirty="0" smtClean="0"/>
              <a:t>2</a:t>
            </a:r>
            <a:r>
              <a:rPr lang="zh-TW" altLang="en-US" sz="2000" b="1" dirty="0" smtClean="0"/>
              <a:t>學分以上課程。</a:t>
            </a:r>
            <a:endParaRPr lang="en-US" altLang="zh-TW" sz="2000" b="1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zh-TW" altLang="en-US" sz="2000" b="1" dirty="0" smtClean="0"/>
              <a:t>又例如「</a:t>
            </a:r>
            <a:r>
              <a:rPr lang="zh-TW" altLang="en-US" sz="2000" b="1" dirty="0"/>
              <a:t>專題</a:t>
            </a:r>
            <a:r>
              <a:rPr lang="zh-TW" altLang="en-US" sz="2000" b="1" dirty="0" smtClean="0"/>
              <a:t>製作」</a:t>
            </a:r>
            <a:r>
              <a:rPr lang="en-US" altLang="zh-TW" sz="2000" b="1" dirty="0" smtClean="0"/>
              <a:t>(1</a:t>
            </a:r>
            <a:r>
              <a:rPr lang="zh-TW" altLang="en-US" sz="2000" b="1" dirty="0" smtClean="0"/>
              <a:t>學分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若</a:t>
            </a:r>
            <a:r>
              <a:rPr lang="zh-TW" altLang="en-US" sz="2000" b="1" dirty="0"/>
              <a:t>被</a:t>
            </a:r>
            <a:r>
              <a:rPr lang="zh-TW" altLang="en-US" sz="2000" b="1" dirty="0" smtClean="0"/>
              <a:t>當，之後若下修，此科目以改為</a:t>
            </a:r>
            <a:r>
              <a:rPr lang="en-US" altLang="zh-TW" sz="2000" b="1" dirty="0" smtClean="0"/>
              <a:t>2</a:t>
            </a:r>
            <a:r>
              <a:rPr lang="zh-TW" altLang="en-US" sz="2000" b="1" dirty="0" smtClean="0"/>
              <a:t>學分，此</a:t>
            </a:r>
            <a:r>
              <a:rPr lang="en-US" altLang="zh-TW" sz="2000" b="1" dirty="0" smtClean="0"/>
              <a:t>2</a:t>
            </a:r>
            <a:r>
              <a:rPr lang="zh-TW" altLang="en-US" sz="2000" b="1" dirty="0" smtClean="0"/>
              <a:t>學分也只能全</a:t>
            </a:r>
            <a:r>
              <a:rPr lang="zh-TW" altLang="en-US" sz="2000" b="1" dirty="0"/>
              <a:t>抵該「專題製作</a:t>
            </a:r>
            <a:r>
              <a:rPr lang="zh-TW" altLang="en-US" sz="2000" b="1" dirty="0" smtClean="0"/>
              <a:t>」科目，多餘學分不得他用。</a:t>
            </a:r>
            <a:endParaRPr lang="en-US" altLang="zh-TW" sz="2000" b="1" dirty="0" smtClean="0"/>
          </a:p>
          <a:p>
            <a:pPr marL="914400" lvl="1" indent="-457200">
              <a:buFont typeface="Wingdings" pitchFamily="2" charset="2"/>
              <a:buChar char="p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dirty="0" smtClean="0"/>
              <a:t>理工學院</a:t>
            </a:r>
            <a:r>
              <a:rPr lang="zh-TW" altLang="zh-TW" sz="2800" b="1" dirty="0"/>
              <a:t>開設之專業選修課程，可認列為本系之專業選修課程</a:t>
            </a:r>
            <a:r>
              <a:rPr lang="zh-TW" altLang="zh-TW" sz="2800" b="1" dirty="0" smtClean="0"/>
              <a:t>。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1087</Words>
  <Application>Microsoft Office PowerPoint</Application>
  <PresentationFormat>如螢幕大小 (4:3)</PresentationFormat>
  <Paragraphs>128</Paragraphs>
  <Slides>10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105學年度第2學期應屆畢業生  畢業資格審核注意事項  　　 －工業工程與管理系</vt:lpstr>
      <vt:lpstr>一、應屆畢業生規定：</vt:lpstr>
      <vt:lpstr>二、畢業自審：</vt:lpstr>
      <vt:lpstr>三、工管系（四日）畢業資格應修學分數： ◎適用課規：102學年度入學適用</vt:lpstr>
      <vt:lpstr>四、工管系（四日）畢業資格審查項目：</vt:lpstr>
      <vt:lpstr>五、工管系（四日）畢業資格： 注意事項－1：</vt:lpstr>
      <vt:lpstr>五、工管系（四日）畢業資格： 注意事項－2：</vt:lpstr>
      <vt:lpstr>五、工管系（四日）畢業資格：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2016-06-21T06:41:09Z</dcterms:modified>
</cp:coreProperties>
</file>