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3" d="100"/>
          <a:sy n="113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348914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634541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463821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56248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工業工程與管理系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635896" y="5297016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103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2492896"/>
            <a:ext cx="8640960" cy="410445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7033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1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，請洽語言中心助教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、分機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講座，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請洽三創教育與發展中心（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210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21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　 日間部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學生：請洽註冊組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 進修部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學生：請洽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進修教學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1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識中心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103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65495"/>
              </p:ext>
            </p:extLst>
          </p:nvPr>
        </p:nvGraphicFramePr>
        <p:xfrm>
          <a:off x="899592" y="1988840"/>
          <a:ext cx="7920880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188179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132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90867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8965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04664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48172" y="1484784"/>
            <a:ext cx="7704856" cy="52565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講座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2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修習「計算機概論」必修課程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期間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zh-TW" altLang="zh-TW" sz="2000" b="1" dirty="0"/>
              <a:t>如取得</a:t>
            </a:r>
            <a:r>
              <a:rPr lang="en-US" altLang="zh-TW" sz="2000" b="1" dirty="0"/>
              <a:t>EXCEL</a:t>
            </a:r>
            <a:r>
              <a:rPr lang="zh-TW" altLang="zh-TW" sz="2000" b="1" dirty="0"/>
              <a:t>之</a:t>
            </a:r>
            <a:r>
              <a:rPr lang="en-US" altLang="zh-TW" sz="2000" b="1" dirty="0"/>
              <a:t>TQC</a:t>
            </a:r>
            <a:r>
              <a:rPr lang="zh-TW" altLang="zh-TW" sz="2000" b="1" dirty="0"/>
              <a:t>證照，須再取得</a:t>
            </a:r>
            <a:r>
              <a:rPr lang="en-US" altLang="zh-TW" sz="2000" b="1" dirty="0"/>
              <a:t>1</a:t>
            </a:r>
            <a:r>
              <a:rPr lang="zh-TW" altLang="zh-TW" sz="2000" b="1" dirty="0"/>
              <a:t>張</a:t>
            </a:r>
            <a:r>
              <a:rPr lang="en-US" altLang="zh-TW" sz="2000" b="1" dirty="0"/>
              <a:t>TQC</a:t>
            </a:r>
            <a:r>
              <a:rPr lang="zh-TW" altLang="zh-TW" sz="2000" b="1" dirty="0"/>
              <a:t>全國電腦專業人才技能認證證照即達及格</a:t>
            </a:r>
            <a:r>
              <a:rPr lang="zh-TW" altLang="zh-TW" sz="2000" b="1" dirty="0" smtClean="0"/>
              <a:t>門檻</a:t>
            </a:r>
            <a:endParaRPr lang="en-US" altLang="zh-TW" sz="2000" b="1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zh-TW" altLang="zh-TW" sz="2000" b="1" dirty="0"/>
              <a:t>如未取得</a:t>
            </a:r>
            <a:r>
              <a:rPr lang="en-US" altLang="zh-TW" sz="2000" b="1" dirty="0"/>
              <a:t>EXCEL</a:t>
            </a:r>
            <a:r>
              <a:rPr lang="zh-TW" altLang="zh-TW" sz="2000" b="1" dirty="0"/>
              <a:t>之</a:t>
            </a:r>
            <a:r>
              <a:rPr lang="en-US" altLang="zh-TW" sz="2000" b="1" dirty="0"/>
              <a:t>TQC</a:t>
            </a:r>
            <a:r>
              <a:rPr lang="zh-TW" altLang="zh-TW" sz="2000" b="1" dirty="0"/>
              <a:t>證照，則須取得</a:t>
            </a:r>
            <a:r>
              <a:rPr lang="en-US" altLang="zh-TW" sz="2000" b="1" dirty="0"/>
              <a:t>3</a:t>
            </a:r>
            <a:r>
              <a:rPr lang="zh-TW" altLang="zh-TW" sz="2000" b="1" dirty="0"/>
              <a:t>張</a:t>
            </a:r>
            <a:r>
              <a:rPr lang="en-US" altLang="zh-TW" sz="2000" b="1" dirty="0"/>
              <a:t>TQC</a:t>
            </a:r>
            <a:r>
              <a:rPr lang="zh-TW" altLang="zh-TW" sz="2000" b="1" dirty="0"/>
              <a:t>全國電腦專業人才技能認證證照方達及格門檻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b="1" dirty="0" smtClean="0"/>
              <a:t>科目與科目互相抵免學分的認定，只能以多抵少，多餘學分不可再重新認列畢業學分。</a:t>
            </a:r>
            <a:endParaRPr lang="en-US" altLang="zh-TW" sz="2800" b="1" dirty="0" smtClean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 smtClean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/>
          </a:p>
          <a:p>
            <a:pPr marL="914400" lvl="1" indent="-457200">
              <a:buFont typeface="Arial" pitchFamily="34" charset="0"/>
              <a:buChar char="•"/>
            </a:pPr>
            <a:r>
              <a:rPr lang="zh-TW" altLang="en-US" sz="2000" b="1" dirty="0" smtClean="0"/>
              <a:t>例如「產業實務服務學習」</a:t>
            </a:r>
            <a:r>
              <a:rPr lang="en-US" altLang="zh-TW" sz="2000" b="1" dirty="0" smtClean="0"/>
              <a:t>(1</a:t>
            </a:r>
            <a:r>
              <a:rPr lang="zh-TW" altLang="en-US" sz="2000" b="1" dirty="0" smtClean="0"/>
              <a:t>學分</a:t>
            </a:r>
            <a:r>
              <a:rPr lang="en-US" altLang="zh-TW" sz="2000" b="1" dirty="0" smtClean="0"/>
              <a:t>)</a:t>
            </a:r>
            <a:r>
              <a:rPr lang="zh-TW" altLang="en-US" sz="2000" b="1" dirty="0" smtClean="0"/>
              <a:t>被當，至他系修習相關課程若為</a:t>
            </a:r>
            <a:r>
              <a:rPr lang="en-US" altLang="zh-TW" sz="2000" b="1" dirty="0" smtClean="0"/>
              <a:t>3</a:t>
            </a:r>
            <a:r>
              <a:rPr lang="zh-TW" altLang="en-US" sz="2000" b="1" dirty="0" smtClean="0"/>
              <a:t>學分，此時</a:t>
            </a:r>
            <a:r>
              <a:rPr lang="en-US" altLang="zh-TW" sz="2000" b="1" dirty="0" smtClean="0"/>
              <a:t>3</a:t>
            </a:r>
            <a:r>
              <a:rPr lang="zh-TW" altLang="en-US" sz="2000" b="1" dirty="0" smtClean="0"/>
              <a:t>學分皆須全部抵免該科目，多餘學分不得他用。 </a:t>
            </a:r>
            <a:endParaRPr lang="en-US" altLang="zh-TW" sz="2000" b="1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zh-TW" altLang="en-US" sz="2000" b="1" dirty="0" smtClean="0"/>
              <a:t>另</a:t>
            </a:r>
            <a:r>
              <a:rPr lang="en-US" altLang="zh-TW" sz="2000" b="1" dirty="0" smtClean="0"/>
              <a:t>104</a:t>
            </a:r>
            <a:r>
              <a:rPr lang="zh-TW" altLang="en-US" sz="2000" b="1" dirty="0" smtClean="0"/>
              <a:t>學年度起系上</a:t>
            </a:r>
            <a:r>
              <a:rPr lang="zh-TW" altLang="en-US" sz="2000" b="1" dirty="0"/>
              <a:t>「產業實務服務學習</a:t>
            </a:r>
            <a:r>
              <a:rPr lang="zh-TW" altLang="en-US" sz="2000" b="1" dirty="0" smtClean="0"/>
              <a:t>」已改為選修課</a:t>
            </a:r>
            <a:r>
              <a:rPr lang="zh-TW" altLang="en-US" sz="2000" b="1" dirty="0"/>
              <a:t>程</a:t>
            </a:r>
            <a:r>
              <a:rPr lang="zh-TW" altLang="en-US" sz="2000" b="1" dirty="0" smtClean="0"/>
              <a:t>，此課程若當時</a:t>
            </a:r>
            <a:r>
              <a:rPr lang="en-US" altLang="zh-TW" sz="2000" b="1" dirty="0" smtClean="0"/>
              <a:t>3</a:t>
            </a:r>
            <a:r>
              <a:rPr lang="zh-TW" altLang="en-US" sz="2000" b="1" dirty="0" smtClean="0"/>
              <a:t>年級被當，請至他系修習相關</a:t>
            </a:r>
            <a:r>
              <a:rPr lang="en-US" altLang="zh-TW" sz="2000" b="1" dirty="0" smtClean="0"/>
              <a:t>1</a:t>
            </a:r>
            <a:r>
              <a:rPr lang="zh-TW" altLang="en-US" sz="2000" b="1" dirty="0" smtClean="0"/>
              <a:t>學分以上課程。</a:t>
            </a:r>
            <a:endParaRPr lang="en-US" altLang="zh-TW" sz="2000" b="1" dirty="0" smtClean="0"/>
          </a:p>
          <a:p>
            <a:pPr marL="914400" lvl="1" indent="-457200">
              <a:buFont typeface="Wingdings" pitchFamily="2" charset="2"/>
              <a:buChar char="p"/>
            </a:pPr>
            <a:endParaRPr lang="en-US" altLang="zh-TW" sz="200" b="1" dirty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 smtClean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 smtClean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 smtClean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b="1" dirty="0" smtClean="0"/>
              <a:t>理工學院</a:t>
            </a:r>
            <a:r>
              <a:rPr lang="zh-TW" altLang="zh-TW" sz="2800" b="1" dirty="0"/>
              <a:t>開設之專業選修課程，可認列為本系之專業選修課程</a:t>
            </a:r>
            <a:r>
              <a:rPr lang="zh-TW" altLang="zh-TW" sz="2800" b="1" dirty="0" smtClean="0"/>
              <a:t>。</a:t>
            </a:r>
            <a:endParaRPr lang="en-US" altLang="zh-TW" sz="2800" dirty="0" smtClean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1072</Words>
  <Application>Microsoft Office PowerPoint</Application>
  <PresentationFormat>如螢幕大小 (4:3)</PresentationFormat>
  <Paragraphs>128</Paragraphs>
  <Slides>10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訓練</vt:lpstr>
      <vt:lpstr>朝陽科技大學 106學年度第2學期應屆畢業生  畢業資格審核注意事項  　　 －工業工程與管理系</vt:lpstr>
      <vt:lpstr>一、應屆畢業生規定：</vt:lpstr>
      <vt:lpstr>二、畢業自審：</vt:lpstr>
      <vt:lpstr>三、工管系（四日）畢業資格應修學分數： ◎適用課規：103學年度入學適用</vt:lpstr>
      <vt:lpstr>四、工管系（四日）畢業資格審查項目：</vt:lpstr>
      <vt:lpstr>五、工管系（四日）畢業資格： 注意事項－1：</vt:lpstr>
      <vt:lpstr>五、工管系（四日）畢業資格： 注意事項－2：</vt:lpstr>
      <vt:lpstr>五、工管系（四日）畢業資格：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2018-11-29T08:13:33Z</dcterms:modified>
</cp:coreProperties>
</file>