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489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454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4638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1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2874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18817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8172" y="1484784"/>
            <a:ext cx="770485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修習「計算機概論」必修課程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期間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如取得</a:t>
            </a:r>
            <a:r>
              <a:rPr lang="en-US" altLang="zh-TW" sz="2000" b="1" dirty="0"/>
              <a:t>EXCEL</a:t>
            </a:r>
            <a:r>
              <a:rPr lang="zh-TW" altLang="zh-TW" sz="2000" b="1" dirty="0"/>
              <a:t>之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證照，須再取得</a:t>
            </a:r>
            <a:r>
              <a:rPr lang="en-US" altLang="zh-TW" sz="2000" b="1" dirty="0"/>
              <a:t>1</a:t>
            </a:r>
            <a:r>
              <a:rPr lang="zh-TW" altLang="zh-TW" sz="2000" b="1" dirty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全國電腦專業人才技能認證證照即達及格</a:t>
            </a:r>
            <a:r>
              <a:rPr lang="zh-TW" altLang="zh-TW" sz="2000" b="1" dirty="0" smtClean="0"/>
              <a:t>門檻</a:t>
            </a:r>
            <a:endParaRPr lang="en-US" altLang="zh-TW" sz="20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如未取得</a:t>
            </a:r>
            <a:r>
              <a:rPr lang="en-US" altLang="zh-TW" sz="2000" b="1" dirty="0"/>
              <a:t>EXCEL</a:t>
            </a:r>
            <a:r>
              <a:rPr lang="zh-TW" altLang="zh-TW" sz="2000" b="1" dirty="0"/>
              <a:t>之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證照，則須取得</a:t>
            </a:r>
            <a:r>
              <a:rPr lang="en-US" altLang="zh-TW" sz="2000" b="1" dirty="0"/>
              <a:t>3</a:t>
            </a:r>
            <a:r>
              <a:rPr lang="zh-TW" altLang="zh-TW" sz="2000" b="1" dirty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全國電腦專業人才技能認證證照方達及格門檻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/>
              <a:t>科目與科目互相抵免學分的認定，只能以多抵少，多餘學分不可再重新認列畢業學分。</a:t>
            </a:r>
            <a:endParaRPr lang="en-US" altLang="zh-TW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b="1" dirty="0" smtClean="0"/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990</Words>
  <Application>Microsoft Office PowerPoint</Application>
  <PresentationFormat>如螢幕大小 (4:3)</PresentationFormat>
  <Paragraphs>128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107學年度第2學期應屆畢業生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◎適用課規：104學年度入學適用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2018-11-29T08:13:53Z</dcterms:modified>
</cp:coreProperties>
</file>