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3" d="100"/>
          <a:sy n="113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48914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34541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463821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56248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工業工程與管理系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635896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492896"/>
            <a:ext cx="8640960" cy="41044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7033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1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、分機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講座，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請洽三創教育與發展中心（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100" smtClean="0">
                <a:latin typeface="標楷體" pitchFamily="65" charset="-120"/>
                <a:ea typeface="標楷體" pitchFamily="65" charset="-120"/>
              </a:rPr>
              <a:t>63</a:t>
            </a:r>
            <a:r>
              <a:rPr lang="en-US" altLang="zh-TW" sz="2100" smtClean="0">
                <a:latin typeface="標楷體" pitchFamily="65" charset="-120"/>
                <a:ea typeface="標楷體" pitchFamily="65" charset="-120"/>
              </a:rPr>
              <a:t>02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1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　 日間部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學生：請洽註冊組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 進修部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學生：請洽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進修教學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1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>
                <a:latin typeface="標楷體" pitchFamily="65" charset="-120"/>
                <a:ea typeface="標楷體" pitchFamily="65" charset="-120"/>
              </a:rPr>
              <a:t>若課程有任何異動，請依據系網頁課程大綱為主。</a:t>
            </a:r>
            <a:endParaRPr lang="zh-TW" altLang="en-US" sz="3000"/>
          </a:p>
          <a:p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識中心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42874"/>
              </p:ext>
            </p:extLst>
          </p:nvPr>
        </p:nvGraphicFramePr>
        <p:xfrm>
          <a:off x="899592" y="1988840"/>
          <a:ext cx="7920880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188179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132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04664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48172" y="1484784"/>
            <a:ext cx="7704856" cy="52565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修習「計算機概論」必修課程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期間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zh-TW" altLang="zh-TW" sz="2000" b="1" dirty="0"/>
              <a:t>須取得</a:t>
            </a:r>
            <a:r>
              <a:rPr lang="en-US" altLang="zh-TW" sz="2000" b="1" dirty="0"/>
              <a:t>EXCEL</a:t>
            </a:r>
            <a:r>
              <a:rPr lang="zh-TW" altLang="zh-TW" sz="2000" b="1" dirty="0"/>
              <a:t>之</a:t>
            </a:r>
            <a:r>
              <a:rPr lang="en-US" altLang="zh-TW" sz="2000" b="1" dirty="0"/>
              <a:t>TQC</a:t>
            </a:r>
            <a:r>
              <a:rPr lang="zh-TW" altLang="zh-TW" sz="2000" b="1" dirty="0"/>
              <a:t>證照，另再取得</a:t>
            </a:r>
            <a:r>
              <a:rPr lang="en-US" altLang="zh-TW" sz="2000" b="1" dirty="0"/>
              <a:t>1</a:t>
            </a:r>
            <a:r>
              <a:rPr lang="zh-TW" altLang="zh-TW" sz="2000" b="1" dirty="0"/>
              <a:t>張</a:t>
            </a:r>
            <a:r>
              <a:rPr lang="en-US" altLang="zh-TW" sz="2000" b="1" dirty="0"/>
              <a:t>TQC</a:t>
            </a:r>
            <a:r>
              <a:rPr lang="zh-TW" altLang="zh-TW" sz="2000" b="1" dirty="0"/>
              <a:t>全國電腦專業人才技能認證證照</a:t>
            </a:r>
            <a:r>
              <a:rPr lang="en-US" altLang="zh-TW" sz="2000" b="1" dirty="0"/>
              <a:t>(</a:t>
            </a:r>
            <a:r>
              <a:rPr lang="zh-TW" altLang="zh-TW" sz="2000" b="1" dirty="0"/>
              <a:t>不含</a:t>
            </a:r>
            <a:r>
              <a:rPr lang="en-US" altLang="zh-TW" sz="2000" b="1" dirty="0"/>
              <a:t>IE)</a:t>
            </a:r>
            <a:r>
              <a:rPr lang="zh-TW" altLang="zh-TW" sz="2000" b="1" dirty="0"/>
              <a:t>即達及格門檻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b="1" dirty="0" smtClean="0"/>
              <a:t>科目與科目互相抵免學分的認定，只能以多抵少，多餘學分不可再重新認列畢業學分。</a:t>
            </a:r>
            <a:endParaRPr lang="en-US" altLang="zh-TW" sz="2800" b="1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0" b="1" dirty="0" smtClean="0"/>
          </a:p>
          <a:p>
            <a:pPr marL="914400" lvl="1" indent="-457200">
              <a:buFont typeface="Wingdings" pitchFamily="2" charset="2"/>
              <a:buChar char="p"/>
            </a:pPr>
            <a:endParaRPr lang="en-US" altLang="zh-TW" sz="200" b="1" dirty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b="1" dirty="0" smtClean="0"/>
              <a:t>理工學院</a:t>
            </a:r>
            <a:r>
              <a:rPr lang="zh-TW" altLang="zh-TW" sz="2800" b="1" dirty="0"/>
              <a:t>開設之專業選修課程，可認列為本系之專業選修課程</a:t>
            </a:r>
            <a:r>
              <a:rPr lang="zh-TW" altLang="zh-TW" sz="2800" b="1" dirty="0" smtClean="0"/>
              <a:t>。</a:t>
            </a: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970</Words>
  <Application>Microsoft Office PowerPoint</Application>
  <PresentationFormat>如螢幕大小 (4:3)</PresentationFormat>
  <Paragraphs>127</Paragraphs>
  <Slides>10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108學年度第2學期應屆畢業生  畢業資格審核注意事項  　　 －工業工程與管理系</vt:lpstr>
      <vt:lpstr>一、應屆畢業生規定：</vt:lpstr>
      <vt:lpstr>二、畢業自審：</vt:lpstr>
      <vt:lpstr>三、工管系（四日）畢業資格應修學分數： ◎適用課規：104學年度入學適用</vt:lpstr>
      <vt:lpstr>四、工管系（四日）畢業資格審查項目：</vt:lpstr>
      <vt:lpstr>五、工管系（四日）畢業資格： 注意事項－1：</vt:lpstr>
      <vt:lpstr>五、工管系（四日）畢業資格： 注意事項－2：</vt:lpstr>
      <vt:lpstr>五、工管系（四日）畢業資格：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2018-11-29T08:14:11Z</dcterms:modified>
</cp:coreProperties>
</file>