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3.xml" ContentType="application/vnd.openxmlformats-officedocument.presentationml.notesSlide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88" r:id="rId9"/>
    <p:sldId id="277" r:id="rId10"/>
    <p:sldId id="293" r:id="rId11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  <p14:sldId id="288"/>
            <p14:sldId id="277"/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 varScale="1">
        <p:scale>
          <a:sx n="83" d="100"/>
          <a:sy n="83" d="100"/>
        </p:scale>
        <p:origin x="1565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10/27/2020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2020/10/27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348914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6345410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9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  <p:extLst>
      <p:ext uri="{BB962C8B-B14F-4D97-AF65-F5344CB8AC3E}">
        <p14:creationId xmlns:p14="http://schemas.microsoft.com/office/powerpoint/2010/main" val="463821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ge.cyut.edu.tw/p/412-1023-3957.php?Lang=zh-tw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5" Type="http://schemas.openxmlformats.org/officeDocument/2006/relationships/hyperlink" Target="http://lc.cyut.edu.tw/CyutLC_Web/Lang/Courses2.aspx?Show=1" TargetMode="External"/><Relationship Id="rId4" Type="http://schemas.openxmlformats.org/officeDocument/2006/relationships/hyperlink" Target="http://lc.cyut.edu.tw/CyutLC_Web/Lang/Courses3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lc.cyut.edu.tw/CyutLC_Web/Lang/Courses3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hyperlink" Target="https://www.cyut.edu.tw/~enroll/graduate/graduate/main-graduate.html" TargetMode="External"/><Relationship Id="rId4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3956248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109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工業工程與管理系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635896" y="5297016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106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10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1520" y="2492896"/>
            <a:ext cx="8640960" cy="410445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專業必修、專業選修及自由選修之認列，請先洽系辦助教確認（分機</a:t>
            </a: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7033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21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1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1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，請洽通識中心</a:t>
            </a:r>
            <a:r>
              <a:rPr lang="en-US" altLang="zh-TW" sz="21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1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2100" dirty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1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100" dirty="0">
                <a:latin typeface="標楷體" pitchFamily="65" charset="-120"/>
                <a:ea typeface="標楷體" pitchFamily="65" charset="-120"/>
                <a:hlinkClick r:id="rId4"/>
              </a:rPr>
              <a:t>外語能力檢定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  <a:hlinkClick r:id="rId5"/>
              </a:rPr>
              <a:t>大一大二英文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，請洽語言中心助教（分機</a:t>
            </a:r>
            <a:r>
              <a:rPr lang="en-US" altLang="zh-TW" sz="2100" dirty="0">
                <a:latin typeface="標楷體" pitchFamily="65" charset="-120"/>
                <a:ea typeface="標楷體" pitchFamily="65" charset="-120"/>
              </a:rPr>
              <a:t>7525</a:t>
            </a: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2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創造力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講座，請洽三創教育與發展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中心張景雄先生（分機</a:t>
            </a: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6302)</a:t>
            </a:r>
            <a:endParaRPr lang="en-US" altLang="zh-TW" sz="21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1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勞作教育，請洽學務處服務學習組（分機</a:t>
            </a:r>
            <a:r>
              <a:rPr lang="en-US" altLang="zh-TW" sz="21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100" dirty="0">
                <a:latin typeface="標楷體" pitchFamily="65" charset="-120"/>
                <a:ea typeface="標楷體" pitchFamily="65" charset="-120"/>
              </a:rPr>
              <a:t>5044)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21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21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　 日間部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學生：請洽註冊組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1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 進修部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學生：請洽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進修教學</a:t>
            </a:r>
            <a:r>
              <a:rPr lang="zh-TW" altLang="en-US" sz="21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21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21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1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69269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82335" y="1700808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學期畢業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若課程有任何異動，請依據系網頁課程大綱為主。</a:t>
            </a:r>
            <a:endParaRPr lang="zh-TW" altLang="en-US" sz="3000" dirty="0"/>
          </a:p>
          <a:p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識中心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工管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系（四日）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latin typeface="標楷體" pitchFamily="65" charset="-120"/>
                <a:ea typeface="標楷體" pitchFamily="65" charset="-120"/>
              </a:rPr>
              <a:t>106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742874"/>
              </p:ext>
            </p:extLst>
          </p:nvPr>
        </p:nvGraphicFramePr>
        <p:xfrm>
          <a:off x="899592" y="1988840"/>
          <a:ext cx="7920880" cy="3456384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3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9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0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26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81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2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73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最少應選修</a:t>
                      </a:r>
                      <a:r>
                        <a:rPr lang="en-US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24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</a:t>
                      </a:r>
                      <a:r>
                        <a:rPr lang="zh-TW" sz="24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132</a:t>
                      </a:r>
                      <a:r>
                        <a:rPr lang="zh-TW" sz="2400" kern="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7990867"/>
              </p:ext>
            </p:extLst>
          </p:nvPr>
        </p:nvGraphicFramePr>
        <p:xfrm>
          <a:off x="971600" y="1340768"/>
          <a:ext cx="7776863" cy="4929856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9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除表列課程外，尚須修習「大學入門」及「創造力講座」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1.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2.</a:t>
                      </a:r>
                      <a:r>
                        <a:rPr lang="zh-TW" altLang="en-US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畢業應通過系辦規定之「資訊證照門檻」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工管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工管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844824"/>
            <a:ext cx="7920880" cy="489654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，如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勞作教育為必修，須２次成績及格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404664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工管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68052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948172" y="1484784"/>
            <a:ext cx="7704856" cy="52565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  <a:hlinkClick r:id="rId3"/>
              </a:rPr>
              <a:t>外語能力輔導課程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若於應屆畢業之次學期開學前未及格或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取得規定之證照門檻，須選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「外語能力輔導課程」並完成註冊繳費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講座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查詢是否通過。</a:t>
            </a:r>
            <a:endParaRPr lang="en-US" altLang="zh-TW" sz="22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修習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邏輯思考與運算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」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必修課程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期間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914400" lvl="1" indent="-457200">
              <a:buFont typeface="Arial" pitchFamily="34" charset="0"/>
              <a:buChar char="•"/>
            </a:pPr>
            <a:r>
              <a:rPr lang="zh-TW" altLang="zh-TW" sz="2000" b="1" dirty="0"/>
              <a:t>須</a:t>
            </a:r>
            <a:r>
              <a:rPr lang="zh-TW" altLang="zh-TW" sz="2000" b="1" dirty="0" smtClean="0"/>
              <a:t>取得</a:t>
            </a:r>
            <a:r>
              <a:rPr lang="en-US" altLang="zh-TW" sz="2000" b="1" dirty="0" smtClean="0"/>
              <a:t>2</a:t>
            </a:r>
            <a:r>
              <a:rPr lang="zh-TW" altLang="zh-TW" sz="2000" b="1" dirty="0" smtClean="0"/>
              <a:t>張</a:t>
            </a:r>
            <a:r>
              <a:rPr lang="en-US" altLang="zh-TW" sz="2000" b="1" dirty="0"/>
              <a:t>TQC</a:t>
            </a:r>
            <a:r>
              <a:rPr lang="zh-TW" altLang="zh-TW" sz="2000" b="1" dirty="0"/>
              <a:t>全國電腦專業人才技能認證證照</a:t>
            </a:r>
            <a:r>
              <a:rPr lang="en-US" altLang="zh-TW" sz="2000" b="1" dirty="0"/>
              <a:t>(</a:t>
            </a:r>
            <a:r>
              <a:rPr lang="zh-TW" altLang="zh-TW" sz="2000" b="1" dirty="0"/>
              <a:t>不含</a:t>
            </a:r>
            <a:r>
              <a:rPr lang="en-US" altLang="zh-TW" sz="2000" b="1" dirty="0"/>
              <a:t>IE</a:t>
            </a:r>
            <a:r>
              <a:rPr lang="en-US" altLang="zh-TW" sz="2000" b="1" dirty="0" smtClean="0"/>
              <a:t>)</a:t>
            </a:r>
            <a:r>
              <a:rPr lang="zh-TW" altLang="en-US" sz="2000" b="1" dirty="0"/>
              <a:t>尚</a:t>
            </a:r>
            <a:r>
              <a:rPr lang="zh-TW" altLang="zh-TW" sz="2000" b="1" dirty="0" smtClean="0"/>
              <a:t>達及格</a:t>
            </a:r>
            <a:r>
              <a:rPr lang="zh-TW" altLang="en-US" sz="2000" b="1" dirty="0" smtClean="0"/>
              <a:t>基本</a:t>
            </a:r>
            <a:r>
              <a:rPr lang="zh-TW" altLang="zh-TW" sz="2000" b="1" dirty="0" smtClean="0"/>
              <a:t>門檻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工管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3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43608" y="1844824"/>
            <a:ext cx="7704856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科目與科目互相抵免學分的認定，只能以多抵少，多餘學分不可再重新認列畢業學分。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14400" lvl="1" indent="-457200">
              <a:buFont typeface="Arial" pitchFamily="34" charset="0"/>
              <a:buChar char="•"/>
            </a:pPr>
            <a:endParaRPr lang="en-US" altLang="zh-TW" sz="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14400" lvl="1" indent="-457200">
              <a:buFont typeface="Arial" pitchFamily="34" charset="0"/>
              <a:buChar char="•"/>
            </a:pPr>
            <a:endParaRPr lang="en-US" altLang="zh-TW" sz="2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14400" lvl="1" indent="-457200">
              <a:buFont typeface="Arial" pitchFamily="34" charset="0"/>
              <a:buChar char="•"/>
            </a:pPr>
            <a:endParaRPr lang="en-US" altLang="zh-TW" sz="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14400" lvl="1" indent="-457200">
              <a:buFont typeface="Arial" pitchFamily="34" charset="0"/>
              <a:buChar char="•"/>
            </a:pPr>
            <a:endParaRPr lang="en-US" altLang="zh-TW" sz="20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14400" lvl="1" indent="-457200">
              <a:buFont typeface="Wingdings" pitchFamily="2" charset="2"/>
              <a:buChar char="p"/>
            </a:pPr>
            <a:endParaRPr lang="en-US" altLang="zh-TW" sz="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14400" lvl="1" indent="-457200">
              <a:buFont typeface="Arial" pitchFamily="34" charset="0"/>
              <a:buChar char="•"/>
            </a:pPr>
            <a:endParaRPr lang="en-US" altLang="zh-TW" sz="2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14400" lvl="1" indent="-457200">
              <a:buFont typeface="Arial" pitchFamily="34" charset="0"/>
              <a:buChar char="•"/>
            </a:pPr>
            <a:endParaRPr lang="en-US" altLang="zh-TW" sz="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14400" lvl="1" indent="-457200">
              <a:buFont typeface="Arial" pitchFamily="34" charset="0"/>
              <a:buChar char="•"/>
            </a:pPr>
            <a:endParaRPr lang="en-US" altLang="zh-TW" sz="2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14400" lvl="1" indent="-457200">
              <a:buFont typeface="Arial" pitchFamily="34" charset="0"/>
              <a:buChar char="•"/>
            </a:pPr>
            <a:endParaRPr lang="en-US" altLang="zh-TW" sz="2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14400" lvl="1" indent="-457200">
              <a:buFont typeface="Arial" pitchFamily="34" charset="0"/>
              <a:buChar char="•"/>
            </a:pPr>
            <a:endParaRPr lang="en-US" altLang="zh-TW" sz="2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14400" lvl="1" indent="-457200">
              <a:buFont typeface="Arial" pitchFamily="34" charset="0"/>
              <a:buChar char="•"/>
            </a:pPr>
            <a:endParaRPr lang="en-US" altLang="zh-TW" sz="2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理工學院</a:t>
            </a:r>
            <a:r>
              <a:rPr lang="zh-TW" altLang="zh-TW" sz="2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開設之專業選修課程，可認列為本系之專業選修課程</a:t>
            </a:r>
            <a:r>
              <a:rPr lang="zh-TW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dirty="0" smtClean="0">
              <a:solidFill>
                <a:srgbClr val="0000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462685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964</Words>
  <Application>Microsoft Office PowerPoint</Application>
  <PresentationFormat>如螢幕大小 (4:3)</PresentationFormat>
  <Paragraphs>127</Paragraphs>
  <Slides>10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9" baseType="lpstr">
      <vt:lpstr>華康中圓體</vt:lpstr>
      <vt:lpstr>新細明體</vt:lpstr>
      <vt:lpstr>標楷體</vt:lpstr>
      <vt:lpstr>Arial</vt:lpstr>
      <vt:lpstr>Calibri</vt:lpstr>
      <vt:lpstr>Georgia</vt:lpstr>
      <vt:lpstr>Times New Roman</vt:lpstr>
      <vt:lpstr>Wingdings</vt:lpstr>
      <vt:lpstr>訓練</vt:lpstr>
      <vt:lpstr>朝陽科技大學 109學年度第2學期應屆畢業生  畢業資格審核注意事項  　　 －工業工程與管理系</vt:lpstr>
      <vt:lpstr>一、應屆畢業生規定：</vt:lpstr>
      <vt:lpstr>二、畢業自審：</vt:lpstr>
      <vt:lpstr>三、工管系（四日）畢業資格應修學分數： ◎適用課規：106學年度入學適用</vt:lpstr>
      <vt:lpstr>四、工管系（四日）畢業資格審查項目：</vt:lpstr>
      <vt:lpstr>五、工管系（四日）畢業資格： 注意事項－1：</vt:lpstr>
      <vt:lpstr>五、工管系（四日）畢業資格： 注意事項－2：</vt:lpstr>
      <vt:lpstr>五、工管系（四日）畢業資格： 注意事項－3：</vt:lpstr>
      <vt:lpstr>Q&amp;A  是否仍有問題? ． 請先上網查看【畢業生專區】資訊 . 『各系畢業資格審核注意事項』</vt:lpstr>
      <vt:lpstr>洽詢單位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2015-11-09T06:45:29Z</dcterms:created>
  <dcterms:modified xsi:type="dcterms:W3CDTF">2020-10-27T00:47:05Z</dcterms:modified>
</cp:coreProperties>
</file>