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中心張景雄先生（分機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 dirty="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22184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8805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邏輯思考與運算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須</a:t>
            </a:r>
            <a:r>
              <a:rPr lang="zh-TW" altLang="zh-TW" sz="2000" b="1" dirty="0" smtClean="0"/>
              <a:t>取得</a:t>
            </a:r>
            <a:r>
              <a:rPr lang="en-US" altLang="zh-TW" sz="2000" b="1" dirty="0" smtClean="0"/>
              <a:t>2</a:t>
            </a:r>
            <a:r>
              <a:rPr lang="zh-TW" altLang="zh-TW" sz="2000" b="1" dirty="0" smtClean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</a:t>
            </a:r>
            <a:r>
              <a:rPr lang="en-US" altLang="zh-TW" sz="2000" b="1" dirty="0"/>
              <a:t>(</a:t>
            </a:r>
            <a:r>
              <a:rPr lang="zh-TW" altLang="zh-TW" sz="2000" b="1" dirty="0"/>
              <a:t>不含</a:t>
            </a:r>
            <a:r>
              <a:rPr lang="en-US" altLang="zh-TW" sz="2000" b="1" dirty="0"/>
              <a:t>IE</a:t>
            </a:r>
            <a:r>
              <a:rPr lang="en-US" altLang="zh-TW" sz="2000" b="1" dirty="0" smtClean="0"/>
              <a:t>)</a:t>
            </a:r>
            <a:r>
              <a:rPr lang="zh-TW" altLang="en-US" sz="2000" b="1" dirty="0"/>
              <a:t>尚</a:t>
            </a:r>
            <a:r>
              <a:rPr lang="zh-TW" altLang="zh-TW" sz="2000" b="1" dirty="0" smtClean="0"/>
              <a:t>達及格</a:t>
            </a:r>
            <a:r>
              <a:rPr lang="zh-TW" altLang="en-US" sz="2000" b="1" dirty="0" smtClean="0"/>
              <a:t>基本</a:t>
            </a:r>
            <a:r>
              <a:rPr lang="zh-TW" altLang="zh-TW" sz="2000" b="1" dirty="0" smtClean="0"/>
              <a:t>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科目與科目互相抵免學分的認定，只能以多抵少，多餘學分不可再重新認列畢業學分。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開設之專業選修課程，可認列為本系之專業選修課程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964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◎適用課規：107學年度入學適用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2020-10-27T05:28:00Z</dcterms:modified>
</cp:coreProperties>
</file>