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5/15/2023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2023/5/15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489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454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46382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562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工業工程與管理系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492896"/>
            <a:ext cx="864096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講座，請洽三創教育與發展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中心（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組、註冊組（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                                    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4012~4016 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若課程有任何異動，請依據系網頁課程大綱為主。</a:t>
            </a:r>
            <a:endParaRPr lang="zh-TW" altLang="en-US" sz="3000"/>
          </a:p>
          <a:p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635015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48172" y="1484784"/>
            <a:ext cx="770485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修習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邏輯思考與運算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必修課程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期間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zh-TW" sz="2000" b="1" dirty="0"/>
              <a:t>須</a:t>
            </a:r>
            <a:r>
              <a:rPr lang="zh-TW" altLang="zh-TW" sz="2000" b="1" dirty="0" smtClean="0"/>
              <a:t>取得</a:t>
            </a:r>
            <a:r>
              <a:rPr lang="en-US" altLang="zh-TW" sz="2000" b="1" dirty="0" smtClean="0"/>
              <a:t>2</a:t>
            </a:r>
            <a:r>
              <a:rPr lang="zh-TW" altLang="zh-TW" sz="2000" b="1" dirty="0" smtClean="0"/>
              <a:t>張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全國電腦專業人才技能認證證照</a:t>
            </a:r>
            <a:r>
              <a:rPr lang="en-US" altLang="zh-TW" sz="2000" b="1" dirty="0"/>
              <a:t>(</a:t>
            </a:r>
            <a:r>
              <a:rPr lang="zh-TW" altLang="zh-TW" sz="2000" b="1" dirty="0"/>
              <a:t>不含</a:t>
            </a:r>
            <a:r>
              <a:rPr lang="en-US" altLang="zh-TW" sz="2000" b="1" dirty="0"/>
              <a:t>IE</a:t>
            </a:r>
            <a:r>
              <a:rPr lang="en-US" altLang="zh-TW" sz="2000" b="1" dirty="0" smtClean="0"/>
              <a:t>)</a:t>
            </a:r>
            <a:r>
              <a:rPr lang="zh-TW" altLang="en-US" sz="2000" b="1" dirty="0"/>
              <a:t>尚</a:t>
            </a:r>
            <a:r>
              <a:rPr lang="zh-TW" altLang="zh-TW" sz="2000" b="1" dirty="0" smtClean="0"/>
              <a:t>達及格</a:t>
            </a:r>
            <a:r>
              <a:rPr lang="zh-TW" altLang="en-US" sz="2000" b="1" dirty="0" smtClean="0"/>
              <a:t>基本</a:t>
            </a:r>
            <a:r>
              <a:rPr lang="zh-TW" altLang="zh-TW" sz="2000" b="1" dirty="0" smtClean="0"/>
              <a:t>門檻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 smtClean="0"/>
              <a:t>科目與科目互相抵免學分的認定，只能以多抵少，多餘學分不可再重新認列畢業學分。</a:t>
            </a:r>
            <a:endParaRPr lang="en-US" altLang="zh-TW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0" b="1" dirty="0" smtClean="0"/>
          </a:p>
          <a:p>
            <a:pPr marL="914400" lvl="1" indent="-457200">
              <a:buFont typeface="Wingdings" pitchFamily="2" charset="2"/>
              <a:buChar char="p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908</Words>
  <Application>Microsoft Office PowerPoint</Application>
  <PresentationFormat>如螢幕大小 (4:3)</PresentationFormat>
  <Paragraphs>126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－工業工程與管理系</vt:lpstr>
      <vt:lpstr>一、應屆畢業生規定：</vt:lpstr>
      <vt:lpstr>二、畢業自審：</vt:lpstr>
      <vt:lpstr>三、工管系（四日）畢業資格應修學分數： ◎適用課規：109學年度入學適用</vt:lpstr>
      <vt:lpstr>四、工管系（四日）畢業資格審查項目：</vt:lpstr>
      <vt:lpstr>五、工管系（四日）畢業資格： 注意事項－1：</vt:lpstr>
      <vt:lpstr>五、工管系（四日）畢業資格： 注意事項－2：</vt:lpstr>
      <vt:lpstr>五、工管系（四日）畢業資格：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2023-05-15T09:52:26Z</dcterms:modified>
</cp:coreProperties>
</file>