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4" r:id="rId8"/>
    <p:sldId id="295" r:id="rId9"/>
    <p:sldId id="289" r:id="rId10"/>
    <p:sldId id="288" r:id="rId11"/>
    <p:sldId id="277" r:id="rId12"/>
    <p:sldId id="293" r:id="rId1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94"/>
            <p14:sldId id="295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393" autoAdjust="0"/>
  </p:normalViewPr>
  <p:slideViewPr>
    <p:cSldViewPr>
      <p:cViewPr>
        <p:scale>
          <a:sx n="78" d="100"/>
          <a:sy n="78" d="100"/>
        </p:scale>
        <p:origin x="-7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8613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0356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11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4647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plchem.cyut.edu.tw/main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464496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應用化學系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含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以前入學適用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1600" y="1819846"/>
            <a:ext cx="7867600" cy="45365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停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修之替代課程，請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至系網頁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www.applchem.cyut.edu.tw/main.php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理工學院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開設之專業選修課程，可認列為本系之專業選修課程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選課須知：</a:t>
            </a:r>
          </a:p>
          <a:p>
            <a:pPr marL="1252538" indent="-43656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．化學技術組之同學，若修習生化科技組專業必修課程，則該課程視同專業選修學分數。</a:t>
            </a:r>
          </a:p>
          <a:p>
            <a:pPr marL="1252538" indent="-436563"/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．生化科技組之同學，若修習化學技術組專業必修課程，則該課程視同專業選修學分數。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636912"/>
            <a:ext cx="8712968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7272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/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日間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部學生：請洽註冊組（分機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/>
              <a:t>　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部學生：請洽進修教學組（分機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三、應化系（四日）畢業資格應修學分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4284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28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畢業資格注意事項－</a:t>
            </a:r>
            <a:r>
              <a:rPr lang="en-US" altLang="zh-TW" sz="28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為必修，須２次成績及格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28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畢業資格注意事項－</a:t>
            </a:r>
            <a:r>
              <a:rPr lang="en-US" altLang="zh-TW" sz="28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556792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為必修，須２次成績及格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五、應化系</a:t>
            </a:r>
            <a:r>
              <a:rPr lang="zh-TW" altLang="en-US" sz="28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畢業資格注意事項－</a:t>
            </a:r>
            <a:r>
              <a:rPr lang="en-US" altLang="zh-TW" sz="28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2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8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340768"/>
            <a:ext cx="7920880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58599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、應化系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本系學生須於畢業前取得化學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或化工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相關丙級證照，並通過乙級證照學科或術科考試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修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習「計算機概論」必修課程期間，至少獲得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2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全國電腦專業人才技能認證證照才可及格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1002</Words>
  <Application>Microsoft Office PowerPoint</Application>
  <PresentationFormat>如螢幕大小 (4:3)</PresentationFormat>
  <Paragraphs>141</Paragraphs>
  <Slides>12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訓練</vt:lpstr>
      <vt:lpstr>朝陽科技大學 104學年度第2學期應屆畢業生  畢業資格審核注意事項  　　 －應用化學系(日間部)  101學年(含)以前入學適用</vt:lpstr>
      <vt:lpstr>一、應屆畢業生規定：</vt:lpstr>
      <vt:lpstr>二、畢業自審：</vt:lpstr>
      <vt:lpstr>三、應化系（四日）畢業資格應修學分數： ◎適用課規：101學年度入學適用</vt:lpstr>
      <vt:lpstr>四、應化系（四日）畢業資格審查項目：</vt:lpstr>
      <vt:lpstr>五、應化系（四日）畢業資格注意事項－1：</vt:lpstr>
      <vt:lpstr>五、應化系（四日）畢業資格注意事項－1：</vt:lpstr>
      <vt:lpstr>五、應化系（四日）畢業資格注意事項－1：</vt:lpstr>
      <vt:lpstr>五、應化系（四日）畢業資格： 注意事項－2：</vt:lpstr>
      <vt:lpstr>五、應化系（四日）畢業資格：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2016-06-14T01:00:06Z</dcterms:modified>
</cp:coreProperties>
</file>