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88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08" d="100"/>
          <a:sy n="108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chem.cyut.edu.tw/main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三、應化系（四日）畢業資格應修學分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4284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0604" y="170080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外語能力輔導課程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，若於應屆畢業之次學期開學前未及格或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未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取得規定之證照門檻，須選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修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「外語能力輔導課程」並完成註冊繳費。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556792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相關丙級證照，並通過乙級證照學科或術科考試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修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習「計算機概論」必修課程期間，至少獲得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全國電腦專業人才技能認證證照才可及格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停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修之替代課程，請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www.applchem.cyut.edu.tw/main.php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開設之專業選修課程，可認列為本系之專業選修課程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．化學技術組之同學，若修習生化科技組專業必修課程，則該課程視同專業選修學分數。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．生化科技組之同學，若修習化學技術組專業必修課程，則該課程視同專業選修學分數。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983</Words>
  <Application>Microsoft Office PowerPoint</Application>
  <PresentationFormat>如螢幕大小 (4:3)</PresentationFormat>
  <Paragraphs>126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105學年度第2學期應屆畢業生  畢業資格審核注意事項  　　 －應用化學系(日間部)  102學年(含)以前入學適用</vt:lpstr>
      <vt:lpstr>一、應屆畢業生規定：</vt:lpstr>
      <vt:lpstr>二、畢業自審：</vt:lpstr>
      <vt:lpstr>三、應化系（四日）畢業資格應修學分數： ◎適用課規：102學年度入學適用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2016-07-27T01:55:50Z</dcterms:modified>
</cp:coreProperties>
</file>