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88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2" d="100"/>
          <a:sy n="112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chem.cyut.edu.tw/main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471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通過乙級證照學科或術科考試。</a:t>
            </a:r>
            <a:endParaRPr lang="zh-TW" altLang="en-US" sz="3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系學生修習「計算機概論」及格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門檻如下：</a:t>
            </a:r>
          </a:p>
          <a:p>
            <a:pPr marL="896938" indent="-896938"/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證照，須再取得</a:t>
            </a:r>
            <a:r>
              <a:rPr lang="en-US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全國電腦專業人才技能認證證照即達及格門檻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96938" indent="-896938"/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如未取得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證照，則須取得</a:t>
            </a:r>
            <a:r>
              <a:rPr lang="en-US" altLang="zh-TW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全國電腦專業人才技能認證證照方達及格門檻。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停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修之替代課程，請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www.applchem.cyut.edu.tw/main.php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開設之專業選修課程，可認列為本系之專業選修課程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．化學技術組之同學，若修習生化科技組專業必修課程，則該課程視同專業選修學分數。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．生化科技組之同學，若修習化學技術組專業必修課程，則該課程視同專業選修學分數。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1030</Words>
  <Application>Microsoft Office PowerPoint</Application>
  <PresentationFormat>如螢幕大小 (4:3)</PresentationFormat>
  <Paragraphs>128</Paragraphs>
  <Slides>11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106學年度第2學期應屆畢業生  畢業資格審核注意事項  　　 －應用化學系(日間部)        適用103學年度課程規劃表</vt:lpstr>
      <vt:lpstr>一、應屆畢業生規定：</vt:lpstr>
      <vt:lpstr>二、畢業自審：</vt:lpstr>
      <vt:lpstr>三、應化系（四日）畢業資格應修學分數： ◎適用課規：103學年度入學適用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2018-11-29T08:14:30Z</dcterms:modified>
</cp:coreProperties>
</file>