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91" r:id="rId3"/>
    <p:sldId id="292" r:id="rId4"/>
    <p:sldId id="261" r:id="rId5"/>
    <p:sldId id="290" r:id="rId6"/>
    <p:sldId id="294" r:id="rId7"/>
    <p:sldId id="295" r:id="rId8"/>
    <p:sldId id="289" r:id="rId9"/>
    <p:sldId id="288" r:id="rId10"/>
    <p:sldId id="277" r:id="rId11"/>
    <p:sldId id="293" r:id="rId12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94"/>
            <p14:sldId id="295"/>
            <p14:sldId id="289"/>
            <p14:sldId id="288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393" autoAdjust="0"/>
  </p:normalViewPr>
  <p:slideViewPr>
    <p:cSldViewPr>
      <p:cViewPr varScale="1">
        <p:scale>
          <a:sx n="112" d="100"/>
          <a:sy n="112" d="100"/>
        </p:scale>
        <p:origin x="-16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86132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203564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10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146476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plchem.cyut.edu.tw/main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464496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應用化學系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日間部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      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endParaRPr lang="zh-TW" sz="33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11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636912"/>
            <a:ext cx="8712968" cy="38884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7272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/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日間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部學生：請洽註冊組（分機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/>
              <a:t>　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進修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部學生：請洽進修教學組（分機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老師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三、應化系（四日）畢業資格應修學分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347166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四、應化系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7584" y="424557"/>
            <a:ext cx="8077200" cy="864096"/>
          </a:xfrm>
        </p:spPr>
        <p:txBody>
          <a:bodyPr>
            <a:noAutofit/>
          </a:bodyPr>
          <a:lstStyle/>
          <a:p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五、應化系</a:t>
            </a:r>
            <a:r>
              <a:rPr lang="zh-TW" altLang="en-US" sz="36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28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1556792"/>
            <a:ext cx="7920880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658599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五、應化系</a:t>
            </a:r>
            <a:r>
              <a:rPr lang="zh-TW" altLang="en-US" sz="36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28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90604" y="1700808"/>
            <a:ext cx="7920880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勞作教育為必修，須２次成績及格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(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學則第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23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條規定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)</a:t>
            </a:r>
            <a:r>
              <a:rPr lang="zh-TW" altLang="zh-TW" sz="28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。</a:t>
            </a:r>
            <a:endParaRPr lang="en-US" altLang="zh-TW" sz="28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講座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8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800" kern="100" dirty="0" smtClean="0">
              <a:latin typeface="Times New Roman"/>
              <a:ea typeface="標楷體"/>
              <a:cs typeface="Arial"/>
            </a:endParaRPr>
          </a:p>
          <a:p>
            <a:endParaRPr lang="en-US" altLang="zh-TW" sz="2800" kern="100" dirty="0" smtClean="0">
              <a:latin typeface="Times New Roman"/>
              <a:ea typeface="標楷體"/>
              <a:cs typeface="Arial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  <a:hlinkClick r:id="rId3"/>
              </a:rPr>
              <a:t>外語能力輔導課程</a:t>
            </a:r>
            <a:r>
              <a:rPr lang="zh-TW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，若於應屆畢業之次學期開學前未及格或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未</a:t>
            </a:r>
            <a:r>
              <a:rPr lang="zh-TW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取得規定之證照門檻，須選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修</a:t>
            </a:r>
            <a:r>
              <a:rPr lang="zh-TW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「外語能力輔導課程」並完成註冊繳費。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658599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、應化系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6637" y="1954404"/>
            <a:ext cx="7704856" cy="446449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</a:t>
            </a:r>
            <a:r>
              <a:rPr lang="zh-TW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系學生須於畢業前取得化學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或化工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相關丙級證照，並</a:t>
            </a:r>
            <a:r>
              <a:rPr lang="zh-TW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通過乙級證照學科或術科考試。</a:t>
            </a:r>
            <a:endParaRPr lang="zh-TW" altLang="en-US" sz="30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系學生修習「計算機概論」及格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門檻如下：</a:t>
            </a:r>
          </a:p>
          <a:p>
            <a:pPr marL="896938" indent="-896938"/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1)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如取得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EXCEL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TQC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證照，須再取得</a:t>
            </a:r>
            <a:r>
              <a:rPr lang="en-US" altLang="zh-TW" sz="3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張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TQC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全國電腦專業人才技能認證證照即達及格門檻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896938" indent="-896938"/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(2)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如未取得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EXCEL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TQC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證照，則須取得</a:t>
            </a:r>
            <a:r>
              <a:rPr lang="en-US" altLang="zh-TW" sz="30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張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TQC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全國電腦專業人才技能認證證照方達及格門檻。</a:t>
            </a:r>
            <a:endPara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、應化系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4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1600" y="1819846"/>
            <a:ext cx="7867600" cy="4536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停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修之替代課程，請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至系網頁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www.applchem.cyut.edu.tw/main.php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查看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理工學院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開設之專業選修課程，可認列為本系之專業選修課程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選課須知：</a:t>
            </a:r>
          </a:p>
          <a:p>
            <a:pPr marL="1252538" indent="-436563"/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．化學技術組之同學，若修習生化科技組專業必修課程，則該課程視同專業選修學分數。</a:t>
            </a:r>
          </a:p>
          <a:p>
            <a:pPr marL="1252538" indent="-436563"/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．生化科技組之同學，若修習化學技術組專業必修課程，則該課程視同專業選修學分數。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1030</Words>
  <Application>Microsoft Office PowerPoint</Application>
  <PresentationFormat>如螢幕大小 (4:3)</PresentationFormat>
  <Paragraphs>128</Paragraphs>
  <Slides>11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訓練</vt:lpstr>
      <vt:lpstr>朝陽科技大學 107學年度第2學期應屆畢業生  畢業資格審核注意事項  　　 －應用化學系(日間部)        適用104學年度課程規劃表</vt:lpstr>
      <vt:lpstr>一、應屆畢業生規定：</vt:lpstr>
      <vt:lpstr>二、畢業自審：</vt:lpstr>
      <vt:lpstr>三、應化系（四日）畢業資格應修學分數： ◎適用課規：104學年度入學適用</vt:lpstr>
      <vt:lpstr>四、應化系（四日）畢業資格審查項目：</vt:lpstr>
      <vt:lpstr>五、應化系（四日）畢業資格： 注意事項－1：</vt:lpstr>
      <vt:lpstr>五、應化系（四日）畢業資格： 注意事項－2：</vt:lpstr>
      <vt:lpstr>五、應化系（四日）畢業資格： 注意事項－3：</vt:lpstr>
      <vt:lpstr>五、應化系（四日）畢業資格： 注意事項－4：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2018-11-29T08:14:50Z</dcterms:modified>
</cp:coreProperties>
</file>