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94" r:id="rId7"/>
    <p:sldId id="295" r:id="rId8"/>
    <p:sldId id="289" r:id="rId9"/>
    <p:sldId id="296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4"/>
            <p14:sldId id="295"/>
            <p14:sldId id="289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393" autoAdjust="0"/>
  </p:normalViewPr>
  <p:slideViewPr>
    <p:cSldViewPr>
      <p:cViewPr varScale="1">
        <p:scale>
          <a:sx n="120" d="100"/>
          <a:sy n="120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10/13/2020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2020/10/13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endParaRPr lang="zh-TW" sz="3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中心張景雄先生（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3493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424557"/>
            <a:ext cx="8077200" cy="86409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36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solidFill>
                  <a:prstClr val="black"/>
                </a:solidFill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0604" y="170080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勞作教育為必修，須２次成績及格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學則第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23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條規定</a:t>
            </a:r>
            <a:r>
              <a:rPr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latin typeface="Times New Roman"/>
              <a:ea typeface="標楷體"/>
              <a:cs typeface="Arial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外語能力輔導課程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，若於應屆畢業之次學期開學前未及格或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未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取得規定之證照門檻，須選</a:t>
            </a:r>
            <a:r>
              <a:rPr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修</a:t>
            </a:r>
            <a:r>
              <a:rPr lang="zh-TW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「外語能力輔導課程」並完成註冊繳費。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6637" y="1954404"/>
            <a:ext cx="7704856" cy="44644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通過乙級證照學科或術科考試。</a:t>
            </a:r>
            <a:endParaRPr lang="zh-TW" altLang="en-US" sz="30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系學生修習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「邏輯思考與運算」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及格門檻為：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證照，另再取得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TQC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全國電腦專業人才技能認證證照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IE)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即達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及格門檻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35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證照時，請至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5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+mn-cs"/>
              </a:rPr>
              <a:t>證照門檻</a:t>
            </a:r>
            <a:r>
              <a:rPr lang="en-US" altLang="zh-TW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5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5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5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81125" indent="-579438">
              <a:spcBef>
                <a:spcPts val="1200"/>
              </a:spcBef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第二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學年以上之專業選修採課程模組分流方式進行，區分成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特化藥妝」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食品生技」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等兩個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課程模組，各課程模組所涵括之課程包括該模組專屬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課程及兩組</a:t>
            </a:r>
            <a:r>
              <a:rPr lang="zh-TW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共通課程</a:t>
            </a:r>
            <a:r>
              <a:rPr lang="zh-TW" alt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1381125" indent="-579438">
              <a:spcBef>
                <a:spcPts val="1200"/>
              </a:spcBef>
            </a:pPr>
            <a:r>
              <a:rPr lang="en-US" altLang="zh-TW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．專業選修課程應至少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，其中除第一學年之不分組專業選修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課程及兩組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共通課程之外，各課程模組所涵括之專業選修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課程）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應至少選修</a:t>
            </a:r>
            <a:r>
              <a:rPr lang="en-US" altLang="zh-TW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altLang="en-US" sz="26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985247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1046</Words>
  <Application>Microsoft Office PowerPoint</Application>
  <PresentationFormat>如螢幕大小 (4:3)</PresentationFormat>
  <Paragraphs>125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－應用化學系(日間部)        適用106學年度課程規劃表</vt:lpstr>
      <vt:lpstr>一、應屆畢業生規定：</vt:lpstr>
      <vt:lpstr>二、畢業自審：</vt:lpstr>
      <vt:lpstr>三、應化系（四日）畢業資格應修學分數： ◎適用課規：106學年度入學適用</vt:lpstr>
      <vt:lpstr>四、應化系（四日）畢業資格審查項目：</vt:lpstr>
      <vt:lpstr>五、應化系（四日）畢業資格： 注意事項－1：</vt:lpstr>
      <vt:lpstr>五、應化系（四日）畢業資格： 注意事項－2：</vt:lpstr>
      <vt:lpstr>五、應化系（四日）畢業資格： 注意事項－3：</vt:lpstr>
      <vt:lpstr>五、應化系（四日）畢業資格： 注意事項－5：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2020-10-13T07:26:43Z</dcterms:modified>
</cp:coreProperties>
</file>