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91" r:id="rId3"/>
    <p:sldId id="292" r:id="rId4"/>
    <p:sldId id="261" r:id="rId5"/>
    <p:sldId id="290" r:id="rId6"/>
    <p:sldId id="294" r:id="rId7"/>
    <p:sldId id="295" r:id="rId8"/>
    <p:sldId id="289" r:id="rId9"/>
    <p:sldId id="296" r:id="rId10"/>
    <p:sldId id="277" r:id="rId11"/>
    <p:sldId id="293" r:id="rId12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94"/>
            <p14:sldId id="295"/>
            <p14:sldId id="289"/>
            <p14:sldId id="296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393" autoAdjust="0"/>
  </p:normalViewPr>
  <p:slideViewPr>
    <p:cSldViewPr>
      <p:cViewPr varScale="1">
        <p:scale>
          <a:sx n="110" d="100"/>
          <a:sy n="110" d="100"/>
        </p:scale>
        <p:origin x="17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12/9/2021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2021/12/9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/>
              <a:t>此範本可作為群組設定中簡報訓練教材的起始檔案。</a:t>
            </a:r>
          </a:p>
          <a:p>
            <a:endParaRPr lang="zh-TW" dirty="0"/>
          </a:p>
          <a:p>
            <a:pPr lvl="0"/>
            <a:r>
              <a:rPr lang="zh-TW" sz="1200" b="1" dirty="0"/>
              <a:t>章節</a:t>
            </a:r>
            <a:endParaRPr lang="zh-TW" sz="1200" b="0" dirty="0"/>
          </a:p>
          <a:p>
            <a:pPr lvl="0"/>
            <a:r>
              <a:rPr lang="zh-TW" sz="1200" b="0" dirty="0"/>
              <a:t>在投影片上按一下右鍵以新增章節。</a:t>
            </a:r>
            <a:r>
              <a:rPr lang="zh-TW" sz="1200" b="0" baseline="0" dirty="0"/>
              <a:t> 章節可協助您組織投影片，或簡化多個作者之間的共同作業。</a:t>
            </a:r>
            <a:endParaRPr lang="zh-TW" sz="1200" b="0" dirty="0"/>
          </a:p>
          <a:p>
            <a:pPr lvl="0"/>
            <a:endParaRPr lang="zh-TW" sz="1200" b="1" dirty="0"/>
          </a:p>
          <a:p>
            <a:pPr lvl="0"/>
            <a:r>
              <a:rPr lang="zh-TW" sz="1200" b="1" dirty="0"/>
              <a:t>備忘稿</a:t>
            </a:r>
          </a:p>
          <a:p>
            <a:pPr lvl="0"/>
            <a:r>
              <a:rPr lang="zh-TW" sz="1200" dirty="0"/>
              <a:t>使用 [備忘稿] 章節記錄交付備忘稿，或提供其他詳細資料給對象。</a:t>
            </a:r>
            <a:r>
              <a:rPr lang="zh-TW" sz="1200" baseline="0" dirty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/>
              <a:t>請記住字型大小 (對於協助工具、可見度、影片拍攝及線上生產非常重要)</a:t>
            </a:r>
          </a:p>
          <a:p>
            <a:pPr lvl="0"/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協調的色彩 </a:t>
            </a:r>
          </a:p>
          <a:p>
            <a:pPr lvl="0">
              <a:buFontTx/>
              <a:buNone/>
            </a:pPr>
            <a:r>
              <a:rPr lang="zh-TW" sz="1200" dirty="0"/>
              <a:t>請特別注意圖形、圖表及文字方塊。</a:t>
            </a:r>
            <a:r>
              <a:rPr lang="zh-TW" sz="1200" baseline="0" dirty="0"/>
              <a:t> </a:t>
            </a:r>
            <a:endParaRPr lang="zh-TW" sz="1200" dirty="0"/>
          </a:p>
          <a:p>
            <a:pPr lvl="0"/>
            <a:r>
              <a:rPr lang="zh-TW" sz="1200" dirty="0"/>
              <a:t>考慮出席者將以黑白或 </a:t>
            </a:r>
            <a:r>
              <a:rPr lang="zh-TW" sz="1200" dirty="0" err="1"/>
              <a:t>灰階列印</a:t>
            </a:r>
            <a:r>
              <a:rPr lang="zh-TW" sz="1200" dirty="0"/>
              <a:t>。執行測試列印，以確保在進行純黑白及 </a:t>
            </a:r>
            <a:r>
              <a:rPr lang="zh-TW" sz="1200" dirty="0" err="1"/>
              <a:t>灰階列印時色彩正確</a:t>
            </a:r>
            <a:r>
              <a:rPr lang="zh-TW" sz="1200" dirty="0"/>
              <a:t>。</a:t>
            </a:r>
          </a:p>
          <a:p>
            <a:pPr lvl="0">
              <a:buFontTx/>
              <a:buNone/>
            </a:pPr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圖形、表格和圖表</a:t>
            </a:r>
          </a:p>
          <a:p>
            <a:pPr lvl="0"/>
            <a:r>
              <a:rPr lang="zh-TW" sz="1200" dirty="0"/>
              <a:t>保持簡單: 如果可能，使用一致而不令人分心的樣式和色彩。</a:t>
            </a:r>
          </a:p>
          <a:p>
            <a:pPr lvl="0"/>
            <a:r>
              <a:rPr lang="zh-TW" sz="1200" dirty="0"/>
              <a:t>所有圖表和表格都加上標籤。</a:t>
            </a:r>
          </a:p>
          <a:p>
            <a:endParaRPr lang="zh-TW" dirty="0"/>
          </a:p>
          <a:p>
            <a:endParaRPr lang="zh-TW" dirty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86132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/>
              <a:t>提供簡報的簡短概觀。</a:t>
            </a:r>
            <a:r>
              <a:rPr lang="zh-TW" baseline="0" dirty="0"/>
              <a:t> 描</a:t>
            </a:r>
            <a:r>
              <a:rPr lang="zh-TW" dirty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/>
              <a:t>介紹每個主要主題。</a:t>
            </a:r>
          </a:p>
          <a:p>
            <a:r>
              <a:rPr lang="zh-TW" dirty="0"/>
              <a:t>為了幫助簡報對象掌握簡報重點，您</a:t>
            </a:r>
            <a:r>
              <a:rPr lang="zh-TW" baseline="0" dirty="0"/>
              <a:t> 可以 </a:t>
            </a:r>
            <a:r>
              <a:rPr lang="zh-TW" dirty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203564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/>
              <a:t>Microsoft </a:t>
            </a:r>
            <a:r>
              <a:rPr lang="zh-TW" b="1" dirty="0"/>
              <a:t>卓越工程</a:t>
            </a:r>
            <a:endParaRPr lang="zh-TW" dirty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10</a:t>
            </a:fld>
            <a:endParaRPr lang="zh-TW" dirty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146476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464496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b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110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b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br>
              <a:rPr lang="en-US" altLang="zh-TW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應用化學系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日間部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      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endParaRPr lang="zh-TW" sz="33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>
                <a:solidFill>
                  <a:srgbClr val="0000FF"/>
                </a:solidFill>
              </a:rPr>
              <a:t>Q&amp;A</a:t>
            </a:r>
            <a:br>
              <a:rPr lang="en-US" altLang="zh-TW" sz="6000" dirty="0">
                <a:solidFill>
                  <a:schemeClr val="tx1"/>
                </a:solidFill>
              </a:rPr>
            </a:br>
            <a:br>
              <a:rPr lang="en-US" altLang="zh-TW" sz="2000" dirty="0">
                <a:solidFill>
                  <a:schemeClr val="tx1"/>
                </a:solidFill>
              </a:rPr>
            </a:br>
            <a:r>
              <a:rPr lang="zh-TW" altLang="en-US" sz="6000" dirty="0">
                <a:solidFill>
                  <a:schemeClr val="tx1"/>
                </a:solidFill>
              </a:rPr>
              <a:t>是否仍有</a:t>
            </a:r>
            <a:r>
              <a:rPr lang="zh-TW" sz="6000" dirty="0">
                <a:solidFill>
                  <a:schemeClr val="tx1"/>
                </a:solidFill>
              </a:rPr>
              <a:t>問題?</a:t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zh-TW" altLang="en-US" sz="3000" dirty="0">
                <a:solidFill>
                  <a:schemeClr val="bg1"/>
                </a:solidFill>
              </a:rPr>
              <a:t>．</a:t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11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636912"/>
            <a:ext cx="8712968" cy="38884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7272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創造力講座，請洽三創教育與發展中心張景雄先生（分機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/>
              <a:t>　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日間部學生：請洽註冊組（分機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/>
              <a:t>　　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進修部學生：請洽進修教學組（分機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學校電話：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申請提前畢業，請依「本校行事曆」規定時間辦理，約為期中考後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老師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或系辦助教確認後，再於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三、應化系（四日）畢業資格應修學分數：</a:t>
            </a:r>
            <a:br>
              <a:rPr lang="en-US" altLang="zh-TW" sz="38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107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734931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總學</a:t>
                      </a:r>
                      <a:endParaRPr lang="en-US" altLang="zh-TW" sz="2200" kern="0" dirty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58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以系上開立之課程為主</a:t>
                      </a:r>
                      <a:endParaRPr lang="en-US" altLang="zh-TW" sz="2600" kern="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四、應化系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7584" y="424557"/>
            <a:ext cx="8077200" cy="864096"/>
          </a:xfrm>
        </p:spPr>
        <p:txBody>
          <a:bodyPr>
            <a:noAutofit/>
          </a:bodyPr>
          <a:lstStyle/>
          <a:p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五、應化系</a:t>
            </a:r>
            <a:r>
              <a:rPr lang="zh-TW" altLang="en-US" sz="36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畢業資格：</a:t>
            </a:r>
            <a:br>
              <a:rPr lang="en-US" altLang="zh-TW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28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1556792"/>
            <a:ext cx="7920880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非學年度課程，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同一科目名稱重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畢業學分中，須再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門非籃球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之選項體育。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專業必修課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修習系上開設之課程，延修等因素經系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始得修習系上規定之相近課程替代。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658599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五、應化系</a:t>
            </a:r>
            <a:r>
              <a:rPr lang="zh-TW" altLang="en-US" sz="36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畢業資格：</a:t>
            </a:r>
            <a:br>
              <a:rPr lang="en-US" altLang="zh-TW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28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90604" y="1700808"/>
            <a:ext cx="7920880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勞作教育為必修，須２次成績及格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(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學則第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23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條規定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)</a:t>
            </a:r>
            <a:r>
              <a:rPr lang="zh-TW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800" kern="100" dirty="0">
              <a:latin typeface="Times New Roman"/>
              <a:ea typeface="標楷體"/>
              <a:cs typeface="Arial"/>
            </a:endParaRPr>
          </a:p>
          <a:p>
            <a:endParaRPr lang="en-US" altLang="zh-TW" sz="2800" kern="100" dirty="0">
              <a:latin typeface="Times New Roman"/>
              <a:ea typeface="標楷體"/>
              <a:cs typeface="Arial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  <a:hlinkClick r:id="rId3"/>
              </a:rPr>
              <a:t>外語能力輔導課程</a:t>
            </a:r>
            <a:r>
              <a:rPr lang="zh-TW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，若於應屆畢業之次學期開學前未及格或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未</a:t>
            </a:r>
            <a:r>
              <a:rPr lang="zh-TW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取得規定之證照門檻，須選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修</a:t>
            </a:r>
            <a:r>
              <a:rPr lang="zh-TW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「外語能力輔導課程」並完成註冊繳費。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658599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五、應化系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6637" y="1954404"/>
            <a:ext cx="7704856" cy="446449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本系學生須於畢業前取得化學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或化工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相關丙級證照，並通過乙級證照學科或術科考試。</a:t>
            </a:r>
            <a:endParaRPr lang="zh-TW" altLang="en-US" sz="30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endParaRPr lang="en-US" altLang="zh-TW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30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系學生修習「邏輯思考與運算」及格門檻為：須取得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WORD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及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POWER POINT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TQC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證照即達及格門檻。</a:t>
            </a:r>
            <a:endParaRPr lang="en-US" altLang="zh-TW" sz="3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endParaRPr lang="en-US" altLang="zh-TW" sz="3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35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取得證照時，請至</a:t>
            </a:r>
            <a:r>
              <a:rPr lang="en-US" altLang="zh-TW" sz="35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5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5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證照門檻</a:t>
            </a:r>
            <a:r>
              <a:rPr lang="en-US" altLang="zh-TW" sz="35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5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500" kern="100" dirty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五、應化系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5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1600" y="1819846"/>
            <a:ext cx="7867600" cy="4536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81125" indent="-579438">
              <a:spcBef>
                <a:spcPts val="1200"/>
              </a:spcBef>
            </a:pPr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．</a:t>
            </a:r>
            <a:r>
              <a:rPr lang="zh-TW" altLang="en-US" sz="26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第二學年以上之專業選修採課程模組分流方式進行，區分成</a:t>
            </a:r>
            <a:r>
              <a:rPr lang="zh-TW" altLang="en-US" sz="26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「特化藥妝」</a:t>
            </a:r>
            <a:r>
              <a:rPr lang="zh-TW" altLang="en-US" sz="26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</a:t>
            </a:r>
            <a:r>
              <a:rPr lang="zh-TW" altLang="en-US" sz="26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「食品生技」</a:t>
            </a:r>
            <a:r>
              <a:rPr lang="zh-TW" altLang="en-US" sz="26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等兩個課程模組，各課程模組所涵括之課程包括該模組專屬課程及兩組共通課程。</a:t>
            </a:r>
            <a:endParaRPr lang="en-US" altLang="zh-TW" sz="26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1381125" indent="-579438">
              <a:spcBef>
                <a:spcPts val="1200"/>
              </a:spcBef>
            </a:pPr>
            <a:r>
              <a:rPr lang="en-US" altLang="zh-TW" sz="26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．專業選修課程應至少選修</a:t>
            </a:r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32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學分，其中除第一學年之不分組專業選修課程及兩組共通課程之外，各課程模組所涵括之專業選修課程）</a:t>
            </a:r>
            <a:r>
              <a:rPr lang="zh-TW" altLang="en-US" sz="26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應至少選修</a:t>
            </a:r>
            <a:r>
              <a:rPr lang="en-US" altLang="zh-TW" sz="26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15</a:t>
            </a:r>
            <a:r>
              <a:rPr lang="zh-TW" altLang="en-US" sz="26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altLang="en-US" sz="2600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altLang="en-US">
              <a:solidFill>
                <a:prstClr val="black">
                  <a:tint val="75000"/>
                </a:prstClr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1985247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1286</Words>
  <Application>Microsoft Office PowerPoint</Application>
  <PresentationFormat>如螢幕大小 (4:3)</PresentationFormat>
  <Paragraphs>125</Paragraphs>
  <Slides>11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110學年度第2學期應屆畢業生  畢業資格審核注意事項  　　 －應用化學系(日間部)        適用107學年度課程規劃表</vt:lpstr>
      <vt:lpstr>一、應屆畢業生規定：</vt:lpstr>
      <vt:lpstr>二、畢業自審：</vt:lpstr>
      <vt:lpstr>三、應化系（四日）畢業資格應修學分數： ◎適用課規：107學年度入學適用</vt:lpstr>
      <vt:lpstr>四、應化系（四日）畢業資格審查項目：</vt:lpstr>
      <vt:lpstr>五、應化系（四日）畢業資格： 注意事項－1：</vt:lpstr>
      <vt:lpstr>五、應化系（四日）畢業資格： 注意事項－2：</vt:lpstr>
      <vt:lpstr>五、應化系（四日）畢業資格： 注意事項－3：</vt:lpstr>
      <vt:lpstr>五、應化系（四日）畢業資格： 注意事項－5：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2021-12-09T02:23:32Z</dcterms:modified>
</cp:coreProperties>
</file>