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291" r:id="rId3"/>
    <p:sldId id="292" r:id="rId4"/>
    <p:sldId id="261" r:id="rId5"/>
    <p:sldId id="290" r:id="rId6"/>
    <p:sldId id="294" r:id="rId7"/>
    <p:sldId id="295" r:id="rId8"/>
    <p:sldId id="289" r:id="rId9"/>
    <p:sldId id="288" r:id="rId10"/>
    <p:sldId id="296" r:id="rId11"/>
    <p:sldId id="277" r:id="rId12"/>
    <p:sldId id="293" r:id="rId13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4"/>
            <p14:sldId id="295"/>
            <p14:sldId id="289"/>
            <p14:sldId id="288"/>
            <p14:sldId id="296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393" autoAdjust="0"/>
  </p:normalViewPr>
  <p:slideViewPr>
    <p:cSldViewPr>
      <p:cViewPr varScale="1">
        <p:scale>
          <a:sx n="106" d="100"/>
          <a:sy n="106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12/9/2022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2022/12/9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/>
              <a:t>此範本可作為群組設定中簡報訓練教材的起始檔案。</a:t>
            </a:r>
          </a:p>
          <a:p>
            <a:endParaRPr lang="zh-TW" dirty="0"/>
          </a:p>
          <a:p>
            <a:pPr lvl="0"/>
            <a:r>
              <a:rPr lang="zh-TW" sz="1200" b="1" dirty="0"/>
              <a:t>章節</a:t>
            </a:r>
            <a:endParaRPr lang="zh-TW" sz="1200" b="0" dirty="0"/>
          </a:p>
          <a:p>
            <a:pPr lvl="0"/>
            <a:r>
              <a:rPr lang="zh-TW" sz="1200" b="0" dirty="0"/>
              <a:t>在投影片上按一下右鍵以新增章節。</a:t>
            </a:r>
            <a:r>
              <a:rPr lang="zh-TW" sz="1200" b="0" baseline="0" dirty="0"/>
              <a:t> 章節可協助您組織投影片，或簡化多個作者之間的共同作業。</a:t>
            </a:r>
            <a:endParaRPr lang="zh-TW" sz="1200" b="0" dirty="0"/>
          </a:p>
          <a:p>
            <a:pPr lvl="0"/>
            <a:endParaRPr lang="zh-TW" sz="1200" b="1" dirty="0"/>
          </a:p>
          <a:p>
            <a:pPr lvl="0"/>
            <a:r>
              <a:rPr lang="zh-TW" sz="1200" b="1" dirty="0"/>
              <a:t>備忘稿</a:t>
            </a:r>
          </a:p>
          <a:p>
            <a:pPr lvl="0"/>
            <a:r>
              <a:rPr lang="zh-TW" sz="1200" dirty="0"/>
              <a:t>使用 [備忘稿] 章節記錄交付備忘稿，或提供其他詳細資料給對象。</a:t>
            </a:r>
            <a:r>
              <a:rPr lang="zh-TW" sz="1200" baseline="0" dirty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/>
              <a:t>請記住字型大小 (對於協助工具、可見度、影片拍攝及線上生產非常重要)</a:t>
            </a:r>
          </a:p>
          <a:p>
            <a:pPr lvl="0"/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協調的色彩 </a:t>
            </a:r>
          </a:p>
          <a:p>
            <a:pPr lvl="0">
              <a:buFontTx/>
              <a:buNone/>
            </a:pPr>
            <a:r>
              <a:rPr lang="zh-TW" sz="1200" dirty="0"/>
              <a:t>請特別注意圖形、圖表及文字方塊。</a:t>
            </a:r>
            <a:r>
              <a:rPr lang="zh-TW" sz="1200" baseline="0" dirty="0"/>
              <a:t> </a:t>
            </a:r>
            <a:endParaRPr lang="zh-TW" sz="1200" dirty="0"/>
          </a:p>
          <a:p>
            <a:pPr lvl="0"/>
            <a:r>
              <a:rPr lang="zh-TW" sz="1200" dirty="0"/>
              <a:t>考慮出席者將以黑白或 </a:t>
            </a:r>
            <a:r>
              <a:rPr lang="zh-TW" sz="1200" dirty="0" err="1"/>
              <a:t>灰階列印</a:t>
            </a:r>
            <a:r>
              <a:rPr lang="zh-TW" sz="1200" dirty="0"/>
              <a:t>。執行測試列印，以確保在進行純黑白及 </a:t>
            </a:r>
            <a:r>
              <a:rPr lang="zh-TW" sz="1200" dirty="0" err="1"/>
              <a:t>灰階列印時色彩正確</a:t>
            </a:r>
            <a:r>
              <a:rPr lang="zh-TW" sz="1200" dirty="0"/>
              <a:t>。</a:t>
            </a:r>
          </a:p>
          <a:p>
            <a:pPr lvl="0">
              <a:buFontTx/>
              <a:buNone/>
            </a:pPr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圖形、表格和圖表</a:t>
            </a:r>
          </a:p>
          <a:p>
            <a:pPr lvl="0"/>
            <a:r>
              <a:rPr lang="zh-TW" sz="1200" dirty="0"/>
              <a:t>保持簡單: 如果可能，使用一致而不令人分心的樣式和色彩。</a:t>
            </a:r>
          </a:p>
          <a:p>
            <a:pPr lvl="0"/>
            <a:r>
              <a:rPr lang="zh-TW" sz="1200" dirty="0"/>
              <a:t>所有圖表和表格都加上標籤。</a:t>
            </a:r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86132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03564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/>
              <a:t>Microsoft </a:t>
            </a:r>
            <a:r>
              <a:rPr lang="zh-TW" b="1" dirty="0"/>
              <a:t>卓越工程</a:t>
            </a:r>
            <a:endParaRPr lang="zh-TW" dirty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11</a:t>
            </a:fld>
            <a:endParaRPr lang="zh-TW" dirty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146476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hyperlink" Target="http://www.flc.cyut.edu.tw/FLC_web/Lang/Courses1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464496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111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應用化學系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日間部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      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endParaRPr lang="zh-TW" sz="33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5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1600" y="1819846"/>
            <a:ext cx="7867600" cy="4536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04900" indent="-571500">
              <a:spcBef>
                <a:spcPts val="1200"/>
              </a:spcBef>
            </a:pPr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．</a:t>
            </a:r>
            <a:r>
              <a:rPr lang="zh-TW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第二學年以上之專業選修採課程模組分流方式進行，區分成</a:t>
            </a:r>
            <a:r>
              <a:rPr lang="zh-TW" altLang="en-US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「特化藥妝」</a:t>
            </a:r>
            <a:r>
              <a:rPr lang="zh-TW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</a:t>
            </a:r>
            <a:r>
              <a:rPr lang="zh-TW" altLang="en-US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「食品生技」</a:t>
            </a:r>
            <a:r>
              <a:rPr lang="zh-TW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等兩個課程模組，各課程模組所涵括之課程包括該模組專屬課程及兩組共通課程。</a:t>
            </a:r>
            <a:endParaRPr lang="en-US" altLang="zh-TW" sz="26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1104900" indent="-571500">
              <a:spcBef>
                <a:spcPts val="1200"/>
              </a:spcBef>
            </a:pPr>
            <a:r>
              <a:rPr lang="en-US" altLang="zh-TW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．專業選修課程應至少選修</a:t>
            </a:r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31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學分，其中除第一學年之不分組專業選修課程及兩組共通課程之外，各課程模組所涵括之專業選修課程</a:t>
            </a:r>
            <a:r>
              <a:rPr lang="zh-TW" altLang="en-US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應至少選修</a:t>
            </a:r>
            <a:r>
              <a:rPr lang="en-US" altLang="zh-TW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</a:t>
            </a:r>
            <a:r>
              <a:rPr lang="zh-TW" altLang="en-US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altLang="en-US" sz="26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1985247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11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>
                <a:solidFill>
                  <a:srgbClr val="0000FF"/>
                </a:solidFill>
              </a:rPr>
              <a:t>Q&amp;A</a:t>
            </a:r>
            <a:br>
              <a:rPr lang="en-US" altLang="zh-TW" sz="6000" dirty="0">
                <a:solidFill>
                  <a:schemeClr val="tx1"/>
                </a:solidFill>
              </a:rPr>
            </a:br>
            <a:br>
              <a:rPr lang="en-US" altLang="zh-TW" sz="2000" dirty="0">
                <a:solidFill>
                  <a:schemeClr val="tx1"/>
                </a:solidFill>
              </a:rPr>
            </a:br>
            <a:r>
              <a:rPr lang="zh-TW" altLang="en-US" sz="6000" dirty="0">
                <a:solidFill>
                  <a:schemeClr val="tx1"/>
                </a:solidFill>
              </a:rPr>
              <a:t>是否仍有</a:t>
            </a:r>
            <a:r>
              <a:rPr lang="zh-TW" sz="6000" dirty="0">
                <a:solidFill>
                  <a:schemeClr val="tx1"/>
                </a:solidFill>
              </a:rPr>
              <a:t>問題?</a:t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zh-TW" altLang="en-US" sz="3000" dirty="0">
                <a:solidFill>
                  <a:schemeClr val="bg1"/>
                </a:solidFill>
              </a:rPr>
              <a:t>．</a:t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12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5516" y="2780928"/>
            <a:ext cx="8712968" cy="38884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7272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大一、大二英文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創造力講座，請洽三創教育與發展中心張景雄先生（分機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>
              <a:spcBef>
                <a:spcPts val="1200"/>
              </a:spcBef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600" dirty="0"/>
              <a:t>　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日間部學生：請洽註冊組（分機</a:t>
            </a: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600" dirty="0"/>
              <a:t>　　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進修部學生：請洽進修教學組（分機</a:t>
            </a: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學校電話：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老師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三、應化系（四日）畢業資格應修學分數：</a:t>
            </a:r>
            <a:br>
              <a:rPr lang="en-US" altLang="zh-TW" sz="38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584520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</a:t>
                      </a:r>
                      <a:endParaRPr lang="en-US" altLang="zh-TW" sz="2200" kern="0" dirty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31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以系上開立之課程為主</a:t>
                      </a:r>
                      <a:endParaRPr lang="en-US" altLang="zh-TW" sz="2600" kern="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四、應化系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4" y="424557"/>
            <a:ext cx="8077200" cy="864096"/>
          </a:xfrm>
        </p:spPr>
        <p:txBody>
          <a:bodyPr>
            <a:noAutofit/>
          </a:bodyPr>
          <a:lstStyle/>
          <a:p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36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8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556792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非學年度課程，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同一科目名稱重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畢業學分中，須再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門非籃球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之選項體育。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專業必修課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修習系上開設之課程，延修等因素經系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始得修習系上規定之相近課程替代。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658599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36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8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1700808"/>
            <a:ext cx="8352928" cy="48965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勞作教育為必修，須２次成績及格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(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學則第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23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條規定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通識課程除表列課程外，日間部四技新生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(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含轉學生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入學後另安排第一學期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n-cs"/>
              </a:rPr>
              <a:t>「大學入門」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與第二學期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n-cs"/>
              </a:rPr>
              <a:t>「創造力講座」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課程修習。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日間部四技生修習通識教育中心開設之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n-cs"/>
              </a:rPr>
              <a:t>「創造力」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課程，通過者皆可認列為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n-cs"/>
              </a:rPr>
              <a:t>「專業選修學分」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800" kern="100" dirty="0">
              <a:latin typeface="Times New Roman"/>
              <a:ea typeface="標楷體"/>
              <a:cs typeface="Arial"/>
            </a:endParaRPr>
          </a:p>
          <a:p>
            <a:endParaRPr lang="en-US" altLang="zh-TW" sz="2800" kern="100" dirty="0">
              <a:latin typeface="Times New Roman"/>
              <a:ea typeface="標楷體"/>
              <a:cs typeface="Arial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658599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6637" y="1954404"/>
            <a:ext cx="7704856" cy="446449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本系學生須於畢業前取得化學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或化工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相關丙級證照，並通過乙級證照學科或術科考試。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系學生修習「邏輯思考與運算」及格門檻為：須取得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WORD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及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POWER POINT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TQC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證照即達及格門檻。</a:t>
            </a: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本系學生於畢業前需修習通過</a:t>
            </a:r>
            <a:r>
              <a:rPr lang="zh-TW" altLang="en-US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「科技英文導讀」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</a:t>
            </a:r>
            <a:r>
              <a:rPr lang="zh-TW" altLang="en-US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「科技英文」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其中一門專業選修課程。</a:t>
            </a: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取得證照時，請至</a:t>
            </a:r>
            <a:r>
              <a:rPr lang="en-US" altLang="zh-TW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5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證照門檻</a:t>
            </a:r>
            <a:r>
              <a:rPr lang="en-US" altLang="zh-TW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5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4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1600" y="1819846"/>
            <a:ext cx="7867600" cy="4536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理工學院開設之專業選修課程，可認列為本系之專業選修課程。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選課須知：</a:t>
            </a:r>
          </a:p>
          <a:p>
            <a:pPr marL="1287463" marR="0" lvl="0" indent="-4937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．</a:t>
            </a:r>
            <a:r>
              <a:rPr lang="zh-TW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特化藥妝模</a:t>
            </a:r>
            <a:r>
              <a:rPr kumimoji="0" lang="zh-TW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組之同學，若修習食品生技模組專業必修課程，則該課程視同專業選修學分數。</a:t>
            </a:r>
          </a:p>
          <a:p>
            <a:pPr marL="1287463" lvl="0" indent="-493713"/>
            <a:r>
              <a:rPr kumimoji="0" lang="en-US" altLang="zh-TW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．食品生技模組之</a:t>
            </a:r>
            <a:r>
              <a:rPr kumimoji="0" lang="zh-TW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同學，若修習</a:t>
            </a:r>
            <a:r>
              <a:rPr lang="zh-TW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特化藥妝模組專業</a:t>
            </a:r>
            <a:r>
              <a:rPr kumimoji="0" lang="zh-TW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必修課程，則該課程視同專業選修學分數。</a:t>
            </a:r>
            <a:endParaRPr kumimoji="0" lang="en-US" altLang="zh-TW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marR="0" lvl="0" indent="-4937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marR="0" lvl="0" indent="-4937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marR="0" lvl="0" indent="-4937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marR="0" lvl="0" indent="-4937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marR="0" lvl="0" indent="-4937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marR="0" lvl="0" indent="-4937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marR="0" lvl="0" indent="-4937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marR="0" lvl="0" indent="-4937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marR="0" lvl="0" indent="-4937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D6E5A2-EC83-451F-A719-9AC1370DD5CF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1438</Words>
  <Application>Microsoft Office PowerPoint</Application>
  <PresentationFormat>如螢幕大小 (4:3)</PresentationFormat>
  <Paragraphs>134</Paragraphs>
  <Slides>12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1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111學年度第2學期應屆畢業生  畢業資格審核注意事項  　　 －應用化學系(日間部)        適用108學年度課程規劃表</vt:lpstr>
      <vt:lpstr>一、應屆畢業生規定：</vt:lpstr>
      <vt:lpstr>二、畢業自審：</vt:lpstr>
      <vt:lpstr>三、應化系（四日）畢業資格應修學分數： ◎適用課規：108學年度入學適用</vt:lpstr>
      <vt:lpstr>四、應化系（四日）畢業資格審查項目：</vt:lpstr>
      <vt:lpstr>五、應化系（四日）畢業資格： 注意事項－1：</vt:lpstr>
      <vt:lpstr>五、應化系（四日）畢業資格： 注意事項－2：</vt:lpstr>
      <vt:lpstr>五、應化系（四日）畢業資格： 注意事項－3：</vt:lpstr>
      <vt:lpstr>五、應化系（四日）畢業資格： 注意事項－4：</vt:lpstr>
      <vt:lpstr>五、應化系（四日）畢業資格： 注意事項－5：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2022-12-09T02:17:13Z</dcterms:modified>
</cp:coreProperties>
</file>