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88" r:id="rId10"/>
    <p:sldId id="296" r:id="rId11"/>
    <p:sldId id="277" r:id="rId12"/>
    <p:sldId id="293" r:id="rId1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88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06" d="100"/>
          <a:sy n="106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11/10/2023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2023/11/10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11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5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04900" indent="-571500">
              <a:spcBef>
                <a:spcPts val="1200"/>
              </a:spcBef>
            </a:pP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第二學年以上之專業選修採課程模組分流方式進行，區分成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「特化藥妝」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「食品生技」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等兩個課程模組，各課程模組所涵括之課程包括該模組專屬課程及兩組共通課程。</a:t>
            </a:r>
            <a:endParaRPr lang="en-US" altLang="zh-TW" sz="26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1104900" indent="-571500">
              <a:spcBef>
                <a:spcPts val="1200"/>
              </a:spcBef>
            </a:pPr>
            <a:r>
              <a:rPr lang="en-US" altLang="zh-TW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．專業選修課程應至少選修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學分，其中除第一學年之不分組專業選修課程及兩組共通課程之外，各課程模組所涵括之專業選修課程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應至少選修</a:t>
            </a:r>
            <a:r>
              <a:rPr lang="en-US" altLang="zh-TW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altLang="en-US" sz="26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98524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5516" y="2780928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大一、大二英文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創造力講座，請洽三創教育與發展中心李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少妘小姐（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6301)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>
              <a:spcBef>
                <a:spcPts val="1200"/>
              </a:spcBef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600" dirty="0"/>
              <a:t>　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日間部學生：請洽註冊組（分機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/>
              <a:t>　　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進修部學生：請洽進修教學組（分機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三、應化系（四日）畢業資格應修學分數：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9857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134</a:t>
                      </a:r>
                      <a:endParaRPr lang="en-US" altLang="zh-TW" sz="2400" kern="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700808"/>
            <a:ext cx="8352928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通識課程除表列課程外，日間部四技新生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含轉學生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入學後另安排第一學期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「大學入門」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與第二學期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「創造力講座」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課程修習。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日間部四技生修習通識教育中心開設之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「創造力」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課程，通過者皆可認列為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「專業選修學分」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6637" y="1954404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相關丙級證照，並通過乙級證照學科或術科考試。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系學生修習「邏輯思考與運算」及格門檻為：須取得</a:t>
            </a:r>
            <a:r>
              <a:rPr lang="en-US" altLang="zh-TW" sz="30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證照即達及格門檻。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本系學生於畢業前需修習通過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「科技英文導讀」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「科技英文」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其中一門專業選修課程。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取得證照時，請至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5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證照門檻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5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理工學院開設之專業選修課程，可認列為本系之專業選修課程。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選課須知：</a:t>
            </a: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特化藥妝模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組之同學，若修習食品生技模組專業必修課程，則該課程視同專業選修學分數。</a:t>
            </a:r>
          </a:p>
          <a:p>
            <a:pPr marL="1287463" lvl="0" indent="-493713"/>
            <a:r>
              <a:rPr kumimoji="0" lang="en-US" altLang="zh-TW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．食品生技模組之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同學，若修習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特化藥妝模組專業</a:t>
            </a:r>
            <a:r>
              <a:rPr kumimoji="0" lang="zh-TW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必修課程，則該課程視同專業選修學分數。</a:t>
            </a: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287463" marR="0" lvl="0" indent="-493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6E5A2-EC83-451F-A719-9AC1370DD5CF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1437</Words>
  <Application>Microsoft Office PowerPoint</Application>
  <PresentationFormat>如螢幕大小 (4:3)</PresentationFormat>
  <Paragraphs>134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－應用化學系(日間部)        適用109學年度課程規劃表</vt:lpstr>
      <vt:lpstr>一、應屆畢業生規定：</vt:lpstr>
      <vt:lpstr>二、畢業自審：</vt:lpstr>
      <vt:lpstr>三、應化系（四日）畢業資格應修學分數： ◎適用課規：109學年度入學適用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注意事項－4：</vt:lpstr>
      <vt:lpstr>五、應化系（四日）畢業資格： 注意事項－5：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2023-11-10T06:08:35Z</dcterms:modified>
</cp:coreProperties>
</file>