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3" d="100"/>
          <a:sy n="73" d="100"/>
        </p:scale>
        <p:origin x="-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2015/11/18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39752" y="1340768"/>
            <a:ext cx="684076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環境工程與管理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712968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7482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66182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0648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556792"/>
            <a:ext cx="7920880" cy="50405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門檻須通過始得畢業，取得證照時，請至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2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張</a:t>
            </a:r>
            <a:r>
              <a:rPr lang="en-US" altLang="zh-TW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TQC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</a:t>
            </a:r>
            <a:r>
              <a:rPr lang="zh-TW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期末始得領取畢業證書。</a:t>
            </a:r>
            <a:endParaRPr lang="zh-TW" altLang="en-US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環管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772816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課程規劃表請至本系網頁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課程資訊查看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(www.dem.cyut.edu.tw)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887</Words>
  <Application>Microsoft Office PowerPoint</Application>
  <PresentationFormat>如螢幕大小 (4:3)</PresentationFormat>
  <Paragraphs>121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104學年度第2學期應屆畢業生  畢業資格審核注意事項  　　 　－環境工程與管理系</vt:lpstr>
      <vt:lpstr>一、應屆畢業生規定：</vt:lpstr>
      <vt:lpstr>二、畢業自審：</vt:lpstr>
      <vt:lpstr>三、環管系（四日）畢業資格應修學分數： ◎適用課規：101學年度入學適用</vt:lpstr>
      <vt:lpstr>四、環管系（四日）畢業資格審查項目：</vt:lpstr>
      <vt:lpstr>五、環管系（四日）畢業資格： 注意事項－1：</vt:lpstr>
      <vt:lpstr>五、環管系（四日）畢業資格： 注意事項－2：</vt:lpstr>
      <vt:lpstr>五、環管系（四日）畢業資格：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2016-06-14T01:03:05Z</dcterms:modified>
</cp:coreProperties>
</file>