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5" d="100"/>
          <a:sy n="85" d="100"/>
        </p:scale>
        <p:origin x="124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1750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6130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94371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6618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門檻須通過始得畢業，取得證照時，請至</a:t>
            </a: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</a:t>
            </a:r>
            <a:r>
              <a:rPr lang="zh-TW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期末始得領取畢業證書。</a:t>
            </a:r>
            <a:endParaRPr lang="zh-TW" altLang="en-US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(www.dem.cyut.edu.tw)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887</Words>
  <Application>Microsoft Office PowerPoint</Application>
  <PresentationFormat>如螢幕大小 (4:3)</PresentationFormat>
  <Paragraphs>121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104學年度第2學期應屆畢業生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◎適用課規：102學年度入學適用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2016-07-26T02:57:51Z</dcterms:modified>
</cp:coreProperties>
</file>