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77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88"/>
            <p14:sldId id="277"/>
            <p14:sldId id="29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13" d="100"/>
          <a:sy n="113" d="100"/>
        </p:scale>
        <p:origin x="-16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11/29/2018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2018/11/29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966901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694975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1382353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339752" y="1340768"/>
            <a:ext cx="684076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106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環境工程與管理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635896" y="5297016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103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7" name="投影片編號版面配置區 2"/>
          <p:cNvSpPr txBox="1">
            <a:spLocks/>
          </p:cNvSpPr>
          <p:nvPr/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r" defTabSz="914400" rtl="0" eaLnBrk="1" latinLnBrk="0" hangingPunct="1">
              <a:defRPr kumimoji="0" lang="zh-TW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3D6E5A2-EC83-451F-A719-9AC1370DD5CF}" type="slidenum">
              <a:rPr lang="en-US" altLang="zh-TW" smtClean="0"/>
              <a:pPr/>
              <a:t>10</a:t>
            </a:fld>
            <a:endParaRPr lang="en-US" alt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51520" y="2852936"/>
            <a:ext cx="8712968" cy="381642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7482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，請洽語言中心助教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、分機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創造力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講座，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請洽三創教育與發展中心（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32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並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審核通過後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環管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102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723362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990867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7584" y="1844824"/>
            <a:ext cx="7920880" cy="504056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外語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能力輔導課程，若於應屆畢業之次學期開學前未及格或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「外語能力輔導課程」並完成註冊繳費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kern="100" dirty="0">
                <a:solidFill>
                  <a:srgbClr val="0000FF"/>
                </a:solidFill>
                <a:ea typeface="標楷體"/>
                <a:cs typeface="Times New Roman" panose="02020603050405020304" pitchFamily="18" charset="0"/>
              </a:rPr>
              <a:t>全院性</a:t>
            </a:r>
            <a:r>
              <a:rPr lang="zh-TW" altLang="en-US" sz="2400" dirty="0" smtClean="0">
                <a:solidFill>
                  <a:srgbClr val="0000FF"/>
                </a:solidFill>
                <a:ea typeface="標楷體" pitchFamily="65" charset="-120"/>
                <a:cs typeface="Times New Roman" panose="02020603050405020304" pitchFamily="18" charset="0"/>
              </a:rPr>
              <a:t>規定</a:t>
            </a:r>
            <a:endParaRPr lang="en-US" altLang="zh-TW" sz="24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4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1.</a:t>
            </a:r>
            <a:r>
              <a:rPr lang="zh-TW" altLang="en-US" sz="24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理工學院</a:t>
            </a: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各系學生資訊證照畢業門檻以及計算機概論及格門檻</a:t>
            </a:r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4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zh-TW" altLang="en-US" sz="24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如取得</a:t>
            </a:r>
            <a:r>
              <a:rPr lang="en-US" altLang="zh-TW" sz="24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EXCEL</a:t>
            </a:r>
            <a:r>
              <a:rPr lang="zh-TW" altLang="en-US" sz="24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之</a:t>
            </a:r>
            <a:r>
              <a:rPr lang="en-US" altLang="zh-TW" sz="24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TQC</a:t>
            </a:r>
            <a:r>
              <a:rPr lang="zh-TW" altLang="en-US" sz="24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證照，須再取得</a:t>
            </a:r>
            <a:r>
              <a:rPr lang="en-US" altLang="zh-TW" sz="24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1</a:t>
            </a:r>
            <a:r>
              <a:rPr lang="zh-TW" altLang="en-US" sz="24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張</a:t>
            </a:r>
            <a:r>
              <a:rPr lang="en-US" altLang="zh-TW" sz="24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TQC</a:t>
            </a:r>
            <a:r>
              <a:rPr lang="zh-TW" altLang="en-US" sz="24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全國電腦專業人才技能認證證照即達及格門檻</a:t>
            </a:r>
            <a:r>
              <a:rPr lang="zh-TW" altLang="en-US" sz="2400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。</a:t>
            </a:r>
            <a:endParaRPr lang="en-US" altLang="zh-TW" sz="2400" kern="100" dirty="0" smtClean="0">
              <a:solidFill>
                <a:srgbClr val="C00000"/>
              </a:solidFill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zh-TW" altLang="en-US" sz="2400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如</a:t>
            </a:r>
            <a:r>
              <a:rPr lang="zh-TW" altLang="en-US" sz="24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未取得</a:t>
            </a:r>
            <a:r>
              <a:rPr lang="en-US" altLang="zh-TW" sz="24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EXCEL</a:t>
            </a:r>
            <a:r>
              <a:rPr lang="zh-TW" altLang="en-US" sz="24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之</a:t>
            </a:r>
            <a:r>
              <a:rPr lang="en-US" altLang="zh-TW" sz="24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TQC</a:t>
            </a:r>
            <a:r>
              <a:rPr lang="zh-TW" altLang="en-US" sz="24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證照，則須取得</a:t>
            </a:r>
            <a:r>
              <a:rPr lang="en-US" altLang="zh-TW" sz="24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3</a:t>
            </a:r>
            <a:r>
              <a:rPr lang="zh-TW" altLang="en-US" sz="2400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張</a:t>
            </a:r>
            <a:r>
              <a:rPr lang="en-US" altLang="zh-TW" sz="24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TQC</a:t>
            </a:r>
            <a:r>
              <a:rPr lang="zh-TW" altLang="en-US" sz="24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全國電腦專業人才技能認證證照即達及格門檻。</a:t>
            </a:r>
            <a:endParaRPr lang="en-US" altLang="zh-TW" sz="2400" kern="100" dirty="0" smtClean="0">
              <a:solidFill>
                <a:srgbClr val="C00000"/>
              </a:solidFill>
              <a:latin typeface="Times New Roman"/>
              <a:ea typeface="標楷體"/>
              <a:cs typeface="Arial"/>
            </a:endParaRPr>
          </a:p>
          <a:p>
            <a:r>
              <a:rPr lang="en-US" altLang="zh-TW" sz="24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2.</a:t>
            </a:r>
            <a:r>
              <a:rPr lang="zh-TW" altLang="en-US" sz="24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學院</a:t>
            </a: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開設之專業選修課程，可認列為本系之專業選修課程。</a:t>
            </a:r>
            <a:endParaRPr lang="en-US" altLang="zh-TW" sz="24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endParaRPr lang="en-US" altLang="zh-TW" sz="24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7584" y="1772816"/>
            <a:ext cx="7704856" cy="216024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課程規劃表請至本系網頁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課程資訊查看</a:t>
            </a:r>
            <a:endParaRPr lang="en-US" altLang="zh-TW" sz="28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(www.dem.cyut.edu.tw)</a:t>
            </a:r>
            <a:endParaRPr lang="en-US" altLang="zh-TW" sz="2800" dirty="0" smtClean="0">
              <a:solidFill>
                <a:srgbClr val="0000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886</Words>
  <Application>Microsoft Office PowerPoint</Application>
  <PresentationFormat>如螢幕大小 (4:3)</PresentationFormat>
  <Paragraphs>124</Paragraphs>
  <Slides>10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訓練</vt:lpstr>
      <vt:lpstr>朝陽科技大學 106學年度第2學期應屆畢業生  畢業資格審核注意事項  　　 　－環境工程與管理系</vt:lpstr>
      <vt:lpstr>一、應屆畢業生規定：</vt:lpstr>
      <vt:lpstr>二、畢業自審：</vt:lpstr>
      <vt:lpstr>三、環管系（四日）畢業資格應修學分數： ◎適用課規：102學年度入學適用</vt:lpstr>
      <vt:lpstr>四、環管系（四日）畢業資格審查項目：</vt:lpstr>
      <vt:lpstr>五、環管系（四日）畢業資格： 注意事項－1：</vt:lpstr>
      <vt:lpstr>五、環管系（四日）畢業資格： 注意事項－2：</vt:lpstr>
      <vt:lpstr>五、環管系（四日）畢業資格： 注意事項－3：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2018-11-29T08:19:37Z</dcterms:modified>
</cp:coreProperties>
</file>