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審核通過後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7433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88976" y="172240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全</a:t>
            </a:r>
            <a:r>
              <a:rPr lang="zh-TW" altLang="en-US" sz="1800" kern="100" dirty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院性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規定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理工學院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各系學生資訊證照畢業門檻以及計算機概論及格門檻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：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需取得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證照，及再取得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Word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或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PPT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全國電腦專業人才技能認證證照即達及格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門檻。</a:t>
            </a:r>
            <a:endParaRPr lang="zh-TW" altLang="en-US" sz="1800" kern="100" dirty="0">
              <a:solidFill>
                <a:srgbClr val="C00000"/>
              </a:solidFill>
              <a:latin typeface="Times New Roman"/>
              <a:ea typeface="標楷體"/>
              <a:cs typeface="Arial"/>
            </a:endParaRP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2.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開設之專業選修課程，可認列為本系之專業選修課程。</a:t>
            </a:r>
          </a:p>
          <a:p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本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系之規定</a:t>
            </a:r>
          </a:p>
          <a:p>
            <a:r>
              <a:rPr lang="zh-TW" altLang="en-US" sz="1800" kern="100" dirty="0" smtClean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修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習第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4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學年第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學期之選修課程「產業實習」課程，得免修第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4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學年第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學期之必修課程「專題」及「專題實習」。</a:t>
            </a:r>
          </a:p>
          <a:p>
            <a:endParaRPr lang="zh-TW" altLang="en-US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備註：自由學分包含外系學分、課程規劃中未有之本系課程、超修的專業選修或校訂必修及選修學分。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(www.dem.cyut.edu.tw)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937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107學年度第2學期應屆畢業生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◎適用課規：102學年度入學適用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2018-11-29T08:20:07Z</dcterms:modified>
</cp:coreProperties>
</file>