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3" d="100"/>
          <a:sy n="113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966901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694975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138235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339752" y="1340768"/>
            <a:ext cx="684076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環境工程與管理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635896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7" name="投影片編號版面配置區 2"/>
          <p:cNvSpPr txBox="1">
            <a:spLocks/>
          </p:cNvSpPr>
          <p:nvPr/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kumimoji="0" lang="zh-TW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3D6E5A2-EC83-451F-A719-9AC1370DD5CF}" type="slidenum">
              <a:rPr lang="en-US" altLang="zh-TW" smtClean="0"/>
              <a:pPr/>
              <a:t>10</a:t>
            </a:fld>
            <a:endParaRPr lang="en-US" alt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1520" y="2852936"/>
            <a:ext cx="8712968" cy="38164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7482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，請洽語言中心助教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、分機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請洽三創教育與發展中心（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並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審核通過後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587312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60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1844824"/>
            <a:ext cx="7920880" cy="50405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45568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能力輔導課程，若於應屆畢業之次學期開學前未及格或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800" kern="100" dirty="0" smtClean="0">
                <a:solidFill>
                  <a:srgbClr val="C00000"/>
                </a:solidFill>
                <a:ea typeface="標楷體"/>
                <a:cs typeface="Times New Roman" panose="02020603050405020304" pitchFamily="18" charset="0"/>
              </a:rPr>
              <a:t>全</a:t>
            </a:r>
            <a:r>
              <a:rPr lang="zh-TW" altLang="en-US" sz="1800" kern="100" dirty="0">
                <a:solidFill>
                  <a:srgbClr val="C00000"/>
                </a:solidFill>
                <a:ea typeface="標楷體"/>
                <a:cs typeface="Times New Roman" panose="02020603050405020304" pitchFamily="18" charset="0"/>
              </a:rPr>
              <a:t>院性</a:t>
            </a:r>
            <a:r>
              <a:rPr lang="zh-TW" altLang="en-US" sz="1800" dirty="0">
                <a:solidFill>
                  <a:srgbClr val="C00000"/>
                </a:solidFill>
                <a:ea typeface="標楷體" pitchFamily="65" charset="-120"/>
                <a:cs typeface="Times New Roman" panose="02020603050405020304" pitchFamily="18" charset="0"/>
              </a:rPr>
              <a:t>規定</a:t>
            </a:r>
          </a:p>
          <a:p>
            <a:r>
              <a:rPr lang="en-US" altLang="zh-TW" sz="18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1.</a:t>
            </a:r>
            <a:r>
              <a:rPr lang="zh-TW" altLang="en-US" sz="18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理工學院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各系學生資訊證照畢業門檻以及計算機概論及格門檻：取得</a:t>
            </a:r>
            <a:r>
              <a:rPr lang="en-US" altLang="zh-TW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1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張</a:t>
            </a:r>
            <a:r>
              <a:rPr lang="en-US" altLang="zh-TW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Excel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之</a:t>
            </a:r>
            <a:r>
              <a:rPr lang="en-US" altLang="zh-TW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TQC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全國電腦專業人才技能認證證照，及</a:t>
            </a:r>
            <a:r>
              <a:rPr lang="en-US" altLang="zh-TW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1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張</a:t>
            </a:r>
            <a:r>
              <a:rPr lang="en-US" altLang="zh-TW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Word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或</a:t>
            </a:r>
            <a:r>
              <a:rPr lang="en-US" altLang="zh-TW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1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張</a:t>
            </a:r>
            <a:r>
              <a:rPr lang="en-US" altLang="zh-TW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PowerPoint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之</a:t>
            </a:r>
            <a:r>
              <a:rPr lang="en-US" altLang="zh-TW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TQC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全國</a:t>
            </a:r>
            <a:r>
              <a:rPr lang="zh-TW" altLang="en-US" sz="18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電腦專業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人才技能認證證照即達及格門檻。</a:t>
            </a:r>
          </a:p>
          <a:p>
            <a:r>
              <a:rPr lang="en-US" altLang="zh-TW" sz="18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2.</a:t>
            </a:r>
            <a:r>
              <a:rPr lang="zh-TW" altLang="en-US" sz="18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學院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開設之專業選修課程，可認列為本系之專業選修課程。</a:t>
            </a:r>
          </a:p>
          <a:p>
            <a:endParaRPr lang="en-US" altLang="zh-TW" sz="1800" kern="100" dirty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800" kern="100" dirty="0" smtClean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本</a:t>
            </a:r>
            <a:r>
              <a:rPr lang="zh-TW" altLang="en-US" sz="1800" kern="100" dirty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系之規定</a:t>
            </a:r>
          </a:p>
          <a:p>
            <a:r>
              <a:rPr lang="zh-TW" altLang="en-US" sz="1800" kern="100" dirty="0" smtClean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修</a:t>
            </a:r>
            <a:r>
              <a:rPr lang="zh-TW" altLang="en-US" sz="1800" kern="100" dirty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習第</a:t>
            </a:r>
            <a:r>
              <a:rPr lang="en-US" altLang="zh-TW" sz="1800" kern="100" dirty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4</a:t>
            </a:r>
            <a:r>
              <a:rPr lang="zh-TW" altLang="en-US" sz="1800" kern="100" dirty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學年第</a:t>
            </a:r>
            <a:r>
              <a:rPr lang="en-US" altLang="zh-TW" sz="1800" kern="100" dirty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1</a:t>
            </a:r>
            <a:r>
              <a:rPr lang="zh-TW" altLang="en-US" sz="1800" kern="100" dirty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學期之選修課程「產業實習」課程，得免修第</a:t>
            </a:r>
            <a:r>
              <a:rPr lang="en-US" altLang="zh-TW" sz="1800" kern="100" dirty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4</a:t>
            </a:r>
            <a:r>
              <a:rPr lang="zh-TW" altLang="en-US" sz="1800" kern="100" dirty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學年第</a:t>
            </a:r>
            <a:r>
              <a:rPr lang="en-US" altLang="zh-TW" sz="1800" kern="100" dirty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1</a:t>
            </a:r>
            <a:r>
              <a:rPr lang="zh-TW" altLang="en-US" sz="1800" kern="100" dirty="0">
                <a:solidFill>
                  <a:srgbClr val="7030A0"/>
                </a:solidFill>
                <a:latin typeface="Times New Roman"/>
                <a:ea typeface="標楷體"/>
                <a:cs typeface="Arial"/>
              </a:rPr>
              <a:t>學期之必修課程「專題」及「專題實習」。</a:t>
            </a:r>
          </a:p>
          <a:p>
            <a:endParaRPr lang="zh-TW" altLang="en-US" sz="1800" kern="100" dirty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備註：自由學分包含外系學分、課程規劃中未有之本系課程、超修的專業選修或校訂必修及選修學分。</a:t>
            </a:r>
            <a:endParaRPr lang="en-US" altLang="zh-TW" sz="1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endParaRPr lang="en-US" altLang="zh-TW" sz="1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1772816"/>
            <a:ext cx="7704856" cy="21602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課程規劃表請至本系網頁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課程資訊查看</a:t>
            </a: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(www.dem.cyut.edu.tw)</a:t>
            </a:r>
            <a:endParaRPr lang="en-US" altLang="zh-TW" sz="2800" dirty="0" smtClean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944</Words>
  <Application>Microsoft Office PowerPoint</Application>
  <PresentationFormat>如螢幕大小 (4:3)</PresentationFormat>
  <Paragraphs>127</Paragraphs>
  <Slides>10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108學年度第2學期應屆畢業生  畢業資格審核注意事項  　　 　－環境工程與管理系</vt:lpstr>
      <vt:lpstr>一、應屆畢業生規定：</vt:lpstr>
      <vt:lpstr>二、畢業自審：</vt:lpstr>
      <vt:lpstr>三、環管系（四日）畢業資格應修學分數： ◎適用課規：102學年度入學適用</vt:lpstr>
      <vt:lpstr>四、環管系（四日）畢業資格審查項目：</vt:lpstr>
      <vt:lpstr>五、環管系（四日）畢業資格： 注意事項－1：</vt:lpstr>
      <vt:lpstr>五、環管系（四日）畢業資格： 注意事項－2：</vt:lpstr>
      <vt:lpstr>五、環管系（四日）畢業資格：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2018-11-29T08:20:24Z</dcterms:modified>
</cp:coreProperties>
</file>