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69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694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23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7" name="投影片編號版面配置區 2"/>
          <p:cNvSpPr txBox="1">
            <a:spLocks/>
          </p:cNvSpPr>
          <p:nvPr/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kumimoji="0" lang="zh-TW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TW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D6E5A2-EC83-451F-A719-9AC1370DD5CF}" type="slidenum">
              <a:rPr lang="en-US" altLang="zh-TW" smtClean="0"/>
              <a:pPr/>
              <a:t>10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7489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審核通過後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34871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844824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45568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 smtClean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全</a:t>
            </a:r>
            <a:r>
              <a:rPr lang="zh-TW" altLang="en-US" sz="1800" kern="100" dirty="0">
                <a:solidFill>
                  <a:srgbClr val="C00000"/>
                </a:solidFill>
                <a:ea typeface="標楷體"/>
                <a:cs typeface="Times New Roman" panose="02020603050405020304" pitchFamily="18" charset="0"/>
              </a:rPr>
              <a:t>院性</a:t>
            </a:r>
            <a:r>
              <a:rPr lang="zh-TW" altLang="en-US" sz="1800" dirty="0">
                <a:solidFill>
                  <a:srgbClr val="C00000"/>
                </a:solidFill>
                <a:ea typeface="標楷體" pitchFamily="65" charset="-120"/>
                <a:cs typeface="Times New Roman" panose="02020603050405020304" pitchFamily="18" charset="0"/>
              </a:rPr>
              <a:t>規定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理工學院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各系學生資訊證照畢業門檻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以及邏輯思考與運算及格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門檻：取得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Excel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en-US" altLang="zh-TW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全國電腦專業人才技能認證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證照即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達及格門檻。</a:t>
            </a:r>
          </a:p>
          <a:p>
            <a:r>
              <a:rPr lang="en-US" altLang="zh-TW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2.</a:t>
            </a:r>
            <a:r>
              <a:rPr lang="zh-TW" altLang="en-US" sz="1800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學院</a:t>
            </a:r>
            <a:r>
              <a:rPr lang="zh-TW" altLang="en-US" sz="1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開設之專業選修課程，可認列為本系之專業選修課程。</a:t>
            </a:r>
          </a:p>
          <a:p>
            <a:endParaRPr lang="en-US" altLang="zh-TW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zh-TW" altLang="en-US" sz="1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備註：自由學分包含外系學分、課程規劃中未有之本系課程、超修的專業選修或校訂必修及選修學分。</a:t>
            </a:r>
            <a:endParaRPr lang="en-US" altLang="zh-TW" sz="1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886</Words>
  <Application>Microsoft Office PowerPoint</Application>
  <PresentationFormat>如螢幕大小 (4:3)</PresentationFormat>
  <Paragraphs>125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◎適用課規：107學年度入學適用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2020-10-27T02:19:25Z</dcterms:modified>
</cp:coreProperties>
</file>