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96" d="100"/>
          <a:sy n="96" d="100"/>
        </p:scale>
        <p:origin x="16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5/25/2023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2023/5/25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69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949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3823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環境工程與管理系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kumimoji="0" lang="zh-TW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D6E5A2-EC83-451F-A719-9AC1370DD5CF}" type="slidenum">
              <a:rPr lang="en-US" altLang="zh-TW" smtClean="0"/>
              <a:pPr/>
              <a:t>10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7489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6"/>
              </a:rPr>
              <a:t>一大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3200" dirty="0"/>
              <a:t>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資訊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環管系（四日）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094407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39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1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31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61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45568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修習通過語言中心開設之「菁英英文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I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」、「菁英英文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II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」校訂選修課程，可以分別替代通識英文必修課程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不含航空機械系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，詳細課程內容及替代方式請參閱語言中心網站。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全院性</a:t>
            </a:r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規定</a:t>
            </a:r>
          </a:p>
          <a:p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1.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理工學院各系學生資訊證照畢業門檻以及邏輯思考與運算及格門檻：取得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證照。</a:t>
            </a:r>
          </a:p>
          <a:p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2.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學院開設之專業選修課程，可認列為本系之專業選修課程。</a:t>
            </a:r>
          </a:p>
          <a:p>
            <a:endParaRPr lang="en-US" altLang="zh-TW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zh-TW" altLang="en-US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備註：自由學分包含外系學分、課程規劃中未有之本系課程、超修的專業選修或校訂必修及選修學分。</a:t>
            </a:r>
            <a:endParaRPr lang="en-US" altLang="zh-TW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1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(dem.cyut.edu.tw)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1191</Words>
  <Application>Microsoft Office PowerPoint</Application>
  <PresentationFormat>如螢幕大小 (4:3)</PresentationFormat>
  <Paragraphs>125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　－環境工程與管理系</vt:lpstr>
      <vt:lpstr>一、應屆畢業生規定：</vt:lpstr>
      <vt:lpstr>二、畢業自審：</vt:lpstr>
      <vt:lpstr>三、環管系（四日）畢業資格應修學分數： ◎適用課規：109學年度入學適用</vt:lpstr>
      <vt:lpstr>四、環管系（四日）畢業資格審查項目：</vt:lpstr>
      <vt:lpstr>五、環管系（四日）畢業資格： 注意事項－1：</vt:lpstr>
      <vt:lpstr>五、環管系（四日）畢業資格： 注意事項－2：</vt:lpstr>
      <vt:lpstr>五、環管系（四日）畢業資格：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2023-05-25T09:07:16Z</dcterms:modified>
</cp:coreProperties>
</file>