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>
        <p:scale>
          <a:sx n="94" d="100"/>
          <a:sy n="94" d="100"/>
        </p:scale>
        <p:origin x="-45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58924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926415"/>
              </p:ext>
            </p:extLst>
          </p:nvPr>
        </p:nvGraphicFramePr>
        <p:xfrm>
          <a:off x="899592" y="1952249"/>
          <a:ext cx="7776863" cy="352839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440160"/>
                <a:gridCol w="1584176"/>
                <a:gridCol w="972061"/>
                <a:gridCol w="1044162"/>
              </a:tblGrid>
              <a:tr h="432048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組別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建築組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室內設計組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80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7153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887</Words>
  <Application>Microsoft Office PowerPoint</Application>
  <PresentationFormat>如螢幕大小 (4:3)</PresentationFormat>
  <Paragraphs>124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　－建築系</vt:lpstr>
      <vt:lpstr>一、應屆畢業生規定：</vt:lpstr>
      <vt:lpstr>二、畢業自審：</vt:lpstr>
      <vt:lpstr>三、建築系（四日）畢業資格應修學分數： ◎適用課規：101學年度入學適用</vt:lpstr>
      <vt:lpstr>四、建築系（四日）畢業資格審查項目：</vt:lpstr>
      <vt:lpstr>五、建築系（四日）畢業資格： 注意事項－1：</vt:lpstr>
      <vt:lpstr>五、建築系（四日）畢業資格：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2016-06-14T01:07:08Z</dcterms:modified>
</cp:coreProperties>
</file>