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393" autoAdjust="0"/>
  </p:normalViewPr>
  <p:slideViewPr>
    <p:cSldViewPr>
      <p:cViewPr>
        <p:scale>
          <a:sx n="94" d="100"/>
          <a:sy n="94" d="100"/>
        </p:scale>
        <p:origin x="4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26415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440160"/>
                <a:gridCol w="1584176"/>
                <a:gridCol w="972061"/>
                <a:gridCol w="1044162"/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80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887</Words>
  <Application>Microsoft Office PowerPoint</Application>
  <PresentationFormat>如螢幕大小 (4:3)</PresentationFormat>
  <Paragraphs>124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105學年度第2學期應屆畢業生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◎適用課規：102學年度入學適用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2016-07-27T03:54:35Z</dcterms:modified>
</cp:coreProperties>
</file>