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77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393" autoAdjust="0"/>
  </p:normalViewPr>
  <p:slideViewPr>
    <p:cSldViewPr>
      <p:cViewPr>
        <p:scale>
          <a:sx n="94" d="100"/>
          <a:sy n="94" d="100"/>
        </p:scale>
        <p:origin x="-2238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11/29/2018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2018/11/29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106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建築系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103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建築系（四日）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589240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731767"/>
              </p:ext>
            </p:extLst>
          </p:nvPr>
        </p:nvGraphicFramePr>
        <p:xfrm>
          <a:off x="899592" y="1952249"/>
          <a:ext cx="7776863" cy="3528392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440160"/>
                <a:gridCol w="1584176"/>
                <a:gridCol w="972061"/>
                <a:gridCol w="1044162"/>
              </a:tblGrid>
              <a:tr h="432048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組別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0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0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0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建築組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85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en-US" altLang="zh-TW" sz="2400" kern="1200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</a:t>
                      </a:r>
                      <a:r>
                        <a:rPr lang="zh-TW" sz="18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應選修</a:t>
                      </a:r>
                      <a:r>
                        <a:rPr 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</a:t>
                      </a:r>
                      <a:r>
                        <a:rPr lang="zh-TW" alt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含跨組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alt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18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40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室內設計組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31</a:t>
                      </a:r>
                      <a:r>
                        <a:rPr lang="zh-TW" alt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78</a:t>
                      </a:r>
                      <a:r>
                        <a:rPr lang="zh-TW" alt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</a:t>
                      </a:r>
                      <a:r>
                        <a:rPr lang="zh-TW" sz="18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應選修</a:t>
                      </a:r>
                      <a:r>
                        <a:rPr 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22</a:t>
                      </a:r>
                      <a:r>
                        <a:rPr 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</a:t>
                      </a:r>
                      <a:r>
                        <a:rPr lang="zh-TW" alt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含跨組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alt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18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32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90867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b="1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建築系</a:t>
            </a:r>
            <a:r>
              <a:rPr lang="zh-TW" altLang="en-US" sz="3600" b="1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0648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b="1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建築系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556792"/>
            <a:ext cx="7920880" cy="496855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</a:t>
            </a: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勞作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b="1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建築系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系上規定未開課之證照門檻，於應屆畢業之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3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資訊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證照門檻須通過始得畢業，取得證照時，請至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000" dirty="0"/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81642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7153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、分機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講座，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請洽三創教育與發展中心（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32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888</Words>
  <Application>Microsoft Office PowerPoint</Application>
  <PresentationFormat>如螢幕大小 (4:3)</PresentationFormat>
  <Paragraphs>124</Paragraphs>
  <Slides>9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訓練</vt:lpstr>
      <vt:lpstr>朝陽科技大學 106學年度第2學期應屆畢業生  畢業資格審核注意事項  　　 　－建築系</vt:lpstr>
      <vt:lpstr>一、應屆畢業生規定：</vt:lpstr>
      <vt:lpstr>二、畢業自審：</vt:lpstr>
      <vt:lpstr>三、建築系（四日）畢業資格應修學分數： ◎適用課規：101學年度入學適用</vt:lpstr>
      <vt:lpstr>四、建築系（四日）畢業資格審查項目：</vt:lpstr>
      <vt:lpstr>五、建築系（四日）畢業資格： 注意事項－1：</vt:lpstr>
      <vt:lpstr>五、建築系（四日）畢業資格： 注意事項－2：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2018-11-29T08:21:04Z</dcterms:modified>
</cp:coreProperties>
</file>