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>
        <p:scale>
          <a:sx n="94" d="100"/>
          <a:sy n="94" d="100"/>
        </p:scale>
        <p:origin x="-22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20674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440160"/>
                <a:gridCol w="1584176"/>
                <a:gridCol w="972061"/>
                <a:gridCol w="1044162"/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888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◎適用課規：105學年度入學適用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2018-11-29T08:21:27Z</dcterms:modified>
</cp:coreProperties>
</file>