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73" d="100"/>
          <a:sy n="73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2020/12/8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744734"/>
              </p:ext>
            </p:extLst>
          </p:nvPr>
        </p:nvGraphicFramePr>
        <p:xfrm>
          <a:off x="1619672" y="1988840"/>
          <a:ext cx="4752528" cy="1418456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20674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中心張景雄先生（分機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881</Words>
  <Application>Microsoft Office PowerPoint</Application>
  <PresentationFormat>如螢幕大小 (4:3)</PresentationFormat>
  <Paragraphs>121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◎適用課規：106學年度入學適用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2020-12-08T06:27:03Z</dcterms:modified>
</cp:coreProperties>
</file>