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2021/11/25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58924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56744"/>
              </p:ext>
            </p:extLst>
          </p:nvPr>
        </p:nvGraphicFramePr>
        <p:xfrm>
          <a:off x="899592" y="1952249"/>
          <a:ext cx="7776863" cy="352839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組別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0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建築組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室內設計組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78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7153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中心張景雄先生（分機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887</Words>
  <Application>Microsoft Office PowerPoint</Application>
  <PresentationFormat>如螢幕大小 (4:3)</PresentationFormat>
  <Paragraphs>124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　－建築系</vt:lpstr>
      <vt:lpstr>一、應屆畢業生規定：</vt:lpstr>
      <vt:lpstr>二、畢業自審：</vt:lpstr>
      <vt:lpstr>三、建築系（四日）畢業資格應修學分數： ◎適用課規：107學年度入學適用</vt:lpstr>
      <vt:lpstr>四、建築系（四日）畢業資格審查項目：</vt:lpstr>
      <vt:lpstr>五、建築系（四日）畢業資格： 注意事項－1：</vt:lpstr>
      <vt:lpstr>五、建築系（四日）畢業資格：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2021-11-25T02:51:37Z</dcterms:modified>
</cp:coreProperties>
</file>