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393" autoAdjust="0"/>
  </p:normalViewPr>
  <p:slideViewPr>
    <p:cSldViewPr>
      <p:cViewPr varScale="1">
        <p:scale>
          <a:sx n="110" d="100"/>
          <a:sy n="110" d="100"/>
        </p:scale>
        <p:origin x="17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12/19/2022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2022/12/19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sz="1200" b="1" dirty="0"/>
              <a:t>章節</a:t>
            </a:r>
            <a:endParaRPr lang="zh-TW" sz="1200" b="0" dirty="0"/>
          </a:p>
          <a:p>
            <a:pPr lvl="0"/>
            <a:r>
              <a:rPr lang="zh-TW" sz="1200" b="0" dirty="0"/>
              <a:t>在投影片上按一下右鍵以新增章節。</a:t>
            </a:r>
            <a:r>
              <a:rPr lang="zh-TW" sz="1200" b="0" baseline="0" dirty="0"/>
              <a:t> 章節可協助您組織投影片，或簡化多個作者之間的共同作業。</a:t>
            </a:r>
            <a:endParaRPr lang="zh-TW" sz="1200" b="0" dirty="0"/>
          </a:p>
          <a:p>
            <a:pPr lvl="0"/>
            <a:endParaRPr lang="zh-TW" sz="1200" b="1" dirty="0"/>
          </a:p>
          <a:p>
            <a:pPr lvl="0"/>
            <a:r>
              <a:rPr lang="zh-TW" sz="1200" b="1" dirty="0"/>
              <a:t>備忘稿</a:t>
            </a:r>
          </a:p>
          <a:p>
            <a:pPr lvl="0"/>
            <a:r>
              <a:rPr lang="zh-TW" sz="1200" dirty="0"/>
              <a:t>使用 [備忘稿] 章節記錄交付備忘稿，或提供其他詳細資料給對象。</a:t>
            </a:r>
            <a:r>
              <a:rPr lang="zh-TW" sz="1200" baseline="0" dirty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/>
              <a:t>請記住字型大小 (對於協助工具、可見度、影片拍攝及線上生產非常重要)</a:t>
            </a:r>
          </a:p>
          <a:p>
            <a:pPr lvl="0"/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協調的色彩 </a:t>
            </a:r>
          </a:p>
          <a:p>
            <a:pPr lvl="0">
              <a:buFontTx/>
              <a:buNone/>
            </a:pPr>
            <a:r>
              <a:rPr lang="zh-TW" sz="1200" dirty="0"/>
              <a:t>請特別注意圖形、圖表及文字方塊。</a:t>
            </a:r>
            <a:r>
              <a:rPr lang="zh-TW" sz="1200" baseline="0" dirty="0"/>
              <a:t> </a:t>
            </a:r>
            <a:endParaRPr lang="zh-TW" sz="1200" dirty="0"/>
          </a:p>
          <a:p>
            <a:pPr lvl="0"/>
            <a:r>
              <a:rPr lang="zh-TW" sz="1200" dirty="0"/>
              <a:t>考慮出席者將以黑白或 </a:t>
            </a:r>
            <a:r>
              <a:rPr lang="zh-TW" sz="1200" dirty="0" err="1"/>
              <a:t>灰階列印</a:t>
            </a:r>
            <a:r>
              <a:rPr lang="zh-TW" sz="1200" dirty="0"/>
              <a:t>。執行測試列印，以確保在進行純黑白及 </a:t>
            </a:r>
            <a:r>
              <a:rPr lang="zh-TW" sz="1200" dirty="0" err="1"/>
              <a:t>灰階列印時色彩正確</a:t>
            </a:r>
            <a:r>
              <a:rPr lang="zh-TW" sz="1200" dirty="0"/>
              <a:t>。</a:t>
            </a:r>
          </a:p>
          <a:p>
            <a:pPr lvl="0">
              <a:buFontTx/>
              <a:buNone/>
            </a:pPr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圖形、表格和圖表</a:t>
            </a:r>
          </a:p>
          <a:p>
            <a:pPr lvl="0"/>
            <a:r>
              <a:rPr lang="zh-TW" sz="1200" dirty="0"/>
              <a:t>保持簡單: 如果可能，使用一致而不令人分心的樣式和色彩。</a:t>
            </a:r>
          </a:p>
          <a:p>
            <a:pPr lvl="0"/>
            <a:r>
              <a:rPr lang="zh-TW" sz="1200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/>
              <a:t>Microsoft </a:t>
            </a:r>
            <a:r>
              <a:rPr lang="zh-TW" b="1" dirty="0"/>
              <a:t>卓越工程</a:t>
            </a:r>
            <a:endParaRPr lang="zh-TW" dirty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hyperlink" Target="http://www.flc.cyut.edu.tw/FLC_web/Lang/Courses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111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3300" b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635897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建築系（四日）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畢業資格應修學分數：</a:t>
            </a:r>
            <a:br>
              <a:rPr lang="en-US" altLang="zh-TW" sz="38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589240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256744"/>
              </p:ext>
            </p:extLst>
          </p:nvPr>
        </p:nvGraphicFramePr>
        <p:xfrm>
          <a:off x="899592" y="1952249"/>
          <a:ext cx="7776863" cy="3528392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組別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0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</a:t>
                      </a:r>
                      <a:endParaRPr lang="en-US" altLang="zh-TW" sz="2000" kern="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建築組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35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87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17</a:t>
                      </a:r>
                      <a:r>
                        <a:rPr 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含跨組</a:t>
                      </a:r>
                      <a:r>
                        <a:rPr lang="en-US" alt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altLang="en-US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40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室內設計組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31</a:t>
                      </a:r>
                      <a:r>
                        <a:rPr lang="zh-TW" alt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78</a:t>
                      </a:r>
                      <a:r>
                        <a:rPr lang="zh-TW" alt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18</a:t>
                      </a:r>
                      <a:r>
                        <a:rPr 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含跨組</a:t>
                      </a:r>
                      <a:r>
                        <a:rPr lang="en-US" alt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altLang="en-US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518620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以系上開立之課程為主</a:t>
                      </a:r>
                      <a:endParaRPr lang="en-US" altLang="zh-TW" sz="2600" kern="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修習他系或通識課程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b="1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b="1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0648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b="1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556792"/>
            <a:ext cx="7920880" cy="49685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非學年度課程，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同一科目名稱重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選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至畢業學分中，須再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門非籃球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專業必修課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修習系上開設之課程，延修等因素經系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始得修習系上規定之相近課程替代。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b="1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資訊證照門檻須通過始得畢業，取得證照時，請至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>
                <a:solidFill>
                  <a:srgbClr val="0000FF"/>
                </a:solidFill>
              </a:rPr>
              <a:t>Q&amp;A</a:t>
            </a:r>
            <a:br>
              <a:rPr lang="en-US" altLang="zh-TW" sz="6000" dirty="0">
                <a:solidFill>
                  <a:schemeClr val="tx1"/>
                </a:solidFill>
              </a:rPr>
            </a:br>
            <a:br>
              <a:rPr lang="en-US" altLang="zh-TW" sz="2000" dirty="0">
                <a:solidFill>
                  <a:schemeClr val="tx1"/>
                </a:solidFill>
              </a:rPr>
            </a:br>
            <a:r>
              <a:rPr lang="zh-TW" altLang="en-US" sz="6000" dirty="0">
                <a:solidFill>
                  <a:schemeClr val="tx1"/>
                </a:solidFill>
              </a:rPr>
              <a:t>是否仍有</a:t>
            </a:r>
            <a:r>
              <a:rPr lang="zh-TW" sz="6000" dirty="0">
                <a:solidFill>
                  <a:schemeClr val="tx1"/>
                </a:solidFill>
              </a:rPr>
              <a:t>問題?</a:t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zh-TW" altLang="en-US" sz="3000" dirty="0">
                <a:solidFill>
                  <a:schemeClr val="bg1"/>
                </a:solidFill>
              </a:rPr>
              <a:t>．</a:t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7153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創造力講座，請洽三創教育與發展中心張景雄先生（分機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6302)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 請洽註冊組（分機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學校電話：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1109</Words>
  <Application>Microsoft Office PowerPoint</Application>
  <PresentationFormat>如螢幕大小 (4:3)</PresentationFormat>
  <Paragraphs>118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111學年度第2學期應屆畢業生  畢業資格審核注意事項  　　 　－建築系</vt:lpstr>
      <vt:lpstr>一、應屆畢業生規定：</vt:lpstr>
      <vt:lpstr>二、畢業自審：</vt:lpstr>
      <vt:lpstr>三、建築系（四日）畢業資格應修學分數： ◎適用課規：108學年度入學適用</vt:lpstr>
      <vt:lpstr>四、建築系（四日）畢業資格審查項目：</vt:lpstr>
      <vt:lpstr>五、建築系（四日）畢業資格： 注意事項－1：</vt:lpstr>
      <vt:lpstr>五、建築系（四日）畢業資格：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2022-12-19T07:35:41Z</dcterms:modified>
</cp:coreProperties>
</file>