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 varScale="1">
        <p:scale>
          <a:sx n="73" d="100"/>
          <a:sy n="73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11/10/2023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2023/11/10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35897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589240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14352"/>
              </p:ext>
            </p:extLst>
          </p:nvPr>
        </p:nvGraphicFramePr>
        <p:xfrm>
          <a:off x="899592" y="1952249"/>
          <a:ext cx="7776863" cy="352839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組別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0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建築組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Times New Roman"/>
                          <a:ea typeface="新細明體"/>
                          <a:cs typeface="新細明體"/>
                        </a:rPr>
                        <a:t>室內設計組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81</a:t>
                      </a:r>
                      <a:r>
                        <a:rPr lang="zh-TW" alt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</a:t>
                      </a:r>
                      <a:r>
                        <a:rPr lang="zh-TW" sz="18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18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51862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修習他系或通識課程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b="1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496855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b="1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建築系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規定之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7153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中心李少妘小姐（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6301)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 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926</Words>
  <Application>Microsoft Office PowerPoint</Application>
  <PresentationFormat>如螢幕大小 (4:3)</PresentationFormat>
  <Paragraphs>118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　－建築系</vt:lpstr>
      <vt:lpstr>一、應屆畢業生規定：</vt:lpstr>
      <vt:lpstr>二、畢業自審：</vt:lpstr>
      <vt:lpstr>三、建築系（四日）畢業資格應修學分數： ◎適用課規：109學年度入學適用</vt:lpstr>
      <vt:lpstr>四、建築系（四日）畢業資格審查項目：</vt:lpstr>
      <vt:lpstr>五、建築系（四日）畢業資格： 注意事項－1：</vt:lpstr>
      <vt:lpstr>五、建築系（四日）畢業資格：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2023-11-10T05:59:47Z</dcterms:modified>
</cp:coreProperties>
</file>