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138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104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33901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36</a:t>
                      </a: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261480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115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104學年度第2學期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◎適用課規：101學年度入學適用</vt:lpstr>
      <vt:lpstr>四、工業設計系（四進）畢業資格應修學分數： ◎適用課規：101學年度入學適用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2016-06-14T01:11:06Z</dcterms:modified>
</cp:coreProperties>
</file>