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612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105</a:t>
            </a:r>
            <a:r>
              <a:rPr lang="zh-TW" altLang="en-US" sz="400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552342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2794112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105學年度第2學期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◎適用課規：102學年度入學適用</vt:lpstr>
      <vt:lpstr>四、工業設計系（四進）畢業資格應修學分數： ◎適用課規：102學年度入學適用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2016-07-26T07:06:35Z</dcterms:modified>
</cp:coreProperties>
</file>