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-211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106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103</a:t>
            </a:r>
            <a:r>
              <a:rPr lang="zh-TW" altLang="en-US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6795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566066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761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106學年度第2學期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◎適用課規：103學年度入學適用</vt:lpstr>
      <vt:lpstr>四、工業設計系（四進）畢業資格應修學分數： ◎適用課規：103學年度入學適用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2018-11-29T08:22:14Z</dcterms:modified>
</cp:coreProperties>
</file>