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-211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108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105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63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6795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3520774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2200" kern="12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761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108學年度第2學期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◎適用課規：105學年度入學適用</vt:lpstr>
      <vt:lpstr>四、工業設計系（四進）畢業資格應修學分數： ◎適用課規：105學年度入學適用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2018-11-29T08:22:58Z</dcterms:modified>
</cp:coreProperties>
</file>