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6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6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61273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109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106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836712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010818"/>
              </p:ext>
            </p:extLst>
          </p:nvPr>
        </p:nvGraphicFramePr>
        <p:xfrm>
          <a:off x="755576" y="2492896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12066"/>
              </p:ext>
            </p:extLst>
          </p:nvPr>
        </p:nvGraphicFramePr>
        <p:xfrm>
          <a:off x="539552" y="2059384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2800" b="1" dirty="0">
                <a:solidFill>
                  <a:srgbClr val="575F6D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工業設計系（四進）</a:t>
            </a:r>
            <a:r>
              <a:rPr lang="zh-TW" altLang="en-US" sz="2800" b="1" dirty="0">
                <a:solidFill>
                  <a:srgbClr val="575F6D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solidFill>
                  <a:srgbClr val="575F6D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solidFill>
                  <a:srgbClr val="575F6D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solidFill>
                  <a:srgbClr val="575F6D"/>
                </a:solidFill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solidFill>
                  <a:srgbClr val="575F6D"/>
                </a:solidFill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>
                <a:solidFill>
                  <a:srgbClr val="575F6D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800" b="1" dirty="0">
                <a:solidFill>
                  <a:srgbClr val="575F6D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6771242"/>
              </p:ext>
            </p:extLst>
          </p:nvPr>
        </p:nvGraphicFramePr>
        <p:xfrm>
          <a:off x="751848" y="1944735"/>
          <a:ext cx="7496288" cy="3681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2922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5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1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b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5209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44352" y="188640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2788" y="1412776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812</Words>
  <Application>Microsoft Office PowerPoint</Application>
  <PresentationFormat>如螢幕大小 (4:3)</PresentationFormat>
  <Paragraphs>120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KaiTi</vt:lpstr>
      <vt:lpstr>華康中圓體</vt:lpstr>
      <vt:lpstr>新細明體</vt:lpstr>
      <vt:lpstr>標楷體</vt:lpstr>
      <vt:lpstr>Arial</vt:lpstr>
      <vt:lpstr>Calibri</vt:lpstr>
      <vt:lpstr>Century Schoolbook</vt:lpstr>
      <vt:lpstr>Georgia</vt:lpstr>
      <vt:lpstr>Times New Roman</vt:lpstr>
      <vt:lpstr>Wingdings</vt:lpstr>
      <vt:lpstr>Wingdings 2</vt:lpstr>
      <vt:lpstr>壁窗</vt:lpstr>
      <vt:lpstr>朝陽科技大學 109學年度第2學期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◎適用課規：106學年度入學適用</vt:lpstr>
      <vt:lpstr>四、工業設計系（四進）畢業資格應修學分數： ◎適用課規：106學年度入學適用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2020-10-27T00:40:20Z</dcterms:modified>
</cp:coreProperties>
</file>