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111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108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322099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68418" y="98072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41088"/>
              </p:ext>
            </p:extLst>
          </p:nvPr>
        </p:nvGraphicFramePr>
        <p:xfrm>
          <a:off x="683568" y="2492896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24179"/>
              </p:ext>
            </p:extLst>
          </p:nvPr>
        </p:nvGraphicFramePr>
        <p:xfrm>
          <a:off x="525201" y="2015085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55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37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54261"/>
            <a:ext cx="7467600" cy="11430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8258515"/>
              </p:ext>
            </p:extLst>
          </p:nvPr>
        </p:nvGraphicFramePr>
        <p:xfrm>
          <a:off x="820128" y="1776884"/>
          <a:ext cx="7496288" cy="37537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1560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45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49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17146" y="580998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0943" y="188640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424" y="1502730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111學年度第2學期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◎適用課規：108學年度入學適用</vt:lpstr>
      <vt:lpstr>四、工業設計系（四進）畢業資格應修學分數： ◎適用課規：108學年度入學適用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2020-10-27T00:45:12Z</dcterms:modified>
</cp:coreProperties>
</file>