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96" d="100"/>
          <a:sy n="96" d="100"/>
        </p:scale>
        <p:origin x="16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5/31/2023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2023/5/31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畢業資格審核注意事項</a:t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109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322099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68418" y="98072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學期畢業，審核通過者始得畢業。</a:t>
            </a:r>
            <a:endParaRPr lang="en-US" altLang="zh-TW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341088"/>
              </p:ext>
            </p:extLst>
          </p:nvPr>
        </p:nvGraphicFramePr>
        <p:xfrm>
          <a:off x="683568" y="2492896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「畢業審核自審」自三上起，即可自行上網查看。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工業設計系（四日）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br>
              <a:rPr lang="en-US" altLang="zh-TW" sz="38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b="1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368213"/>
              </p:ext>
            </p:extLst>
          </p:nvPr>
        </p:nvGraphicFramePr>
        <p:xfrm>
          <a:off x="525201" y="2015085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b="1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61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54261"/>
            <a:ext cx="7467600" cy="11430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工業設計系（四進）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54998"/>
              </p:ext>
            </p:extLst>
          </p:nvPr>
        </p:nvGraphicFramePr>
        <p:xfrm>
          <a:off x="820128" y="1776884"/>
          <a:ext cx="7496288" cy="37537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1560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r>
                        <a:rPr lang="zh-TW" altLang="en-US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</a:t>
                      </a: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最少應選修</a:t>
                      </a:r>
                      <a:r>
                        <a:rPr lang="en-US" altLang="zh-TW" sz="2200" kern="12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</a:t>
                      </a:r>
                      <a:r>
                        <a:rPr lang="zh-TW" sz="2200" kern="12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17146" y="580998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1800" b="1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0943" y="188640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畢業資格：</a:t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3424" y="1502730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門不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次修習的籃球不得列計至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畢業資格：</a:t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2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1051</Words>
  <Application>Microsoft Office PowerPoint</Application>
  <PresentationFormat>如螢幕大小 (4:3)</PresentationFormat>
  <Paragraphs>115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KaiTi</vt:lpstr>
      <vt:lpstr>華康中圓體</vt:lpstr>
      <vt:lpstr>新細明體</vt:lpstr>
      <vt:lpstr>標楷體</vt:lpstr>
      <vt:lpstr>Arial</vt:lpstr>
      <vt:lpstr>Calibri</vt:lpstr>
      <vt:lpstr>Century Schoolbook</vt:lpstr>
      <vt:lpstr>Georgia</vt:lpstr>
      <vt:lpstr>Times New Roman</vt:lpstr>
      <vt:lpstr>Wingdings</vt:lpstr>
      <vt:lpstr>Wingdings 2</vt:lpstr>
      <vt:lpstr>壁窗</vt:lpstr>
      <vt:lpstr>朝陽科技大學 112學年度第2學期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◎適用課規：109學年度入學適用</vt:lpstr>
      <vt:lpstr>四、工業設計系（四進）畢業資格應修學分數： ◎適用課規：109學年度入學適用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2023-05-31T06:13:58Z</dcterms:modified>
</cp:coreProperties>
</file>