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62" d="100"/>
          <a:sy n="62" d="100"/>
        </p:scale>
        <p:origin x="-78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1/6/2016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90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81518"/>
              </p:ext>
            </p:extLst>
          </p:nvPr>
        </p:nvGraphicFramePr>
        <p:xfrm>
          <a:off x="899592" y="2348880"/>
          <a:ext cx="7776863" cy="280831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094658"/>
                <a:gridCol w="1152127"/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293495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88640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1340768"/>
            <a:ext cx="8208912" cy="53258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3"/>
              </a:rPr>
              <a:t>能力輔導課程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證照門檻須通過始得畢業，取得證照時，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請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將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證照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電子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檔傳送至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系辦查驗，始得通過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 smtClean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專業證照與校外專業競賽（含學術發表）之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總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百分之三十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。若畢業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已達六十分，但因專業證照與校外競賽成果之總積分不足，而導致專題設計總成績未達六十分者，亦須延畢補足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978</Words>
  <Application>Microsoft Office PowerPoint</Application>
  <PresentationFormat>如螢幕大小 (4:3)</PresentationFormat>
  <Paragraphs>117</Paragraphs>
  <Slides>9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　－視覺傳達設計系</vt:lpstr>
      <vt:lpstr>一、應屆畢業生規定：</vt:lpstr>
      <vt:lpstr>二、畢業自審：</vt:lpstr>
      <vt:lpstr>三、視覺傳達設計系（四日）畢業資格應修學分數： ◎適用課規：101學年度入學適用</vt:lpstr>
      <vt:lpstr>四、視覺傳達設計系（四日）畢業資格審查項目：</vt:lpstr>
      <vt:lpstr>五、視覺傳達設計系（四日）畢業資格：     注意事項－1：</vt:lpstr>
      <vt:lpstr>五、視覺傳達設計系（四日）畢業資格：     注意事項－2：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2016-01-06T01:13:09Z</dcterms:modified>
</cp:coreProperties>
</file>