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493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www.flc.cyut.edu.tw/FLC_web/Lang/Download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請洽三創教育與發展中心陳明妙小姐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81518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094658"/>
                <a:gridCol w="1152127"/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01581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4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1071</Words>
  <Application>Microsoft Office PowerPoint</Application>
  <PresentationFormat>如螢幕大小 (4:3)</PresentationFormat>
  <Paragraphs>118</Paragraphs>
  <Slides>10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105學年度第2學期應屆畢業生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◎適用課規：102學年度入學適用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2016-07-26T04:20:10Z</dcterms:modified>
</cp:coreProperties>
</file>