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5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5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www.flc.cyut.edu.tw/FLC_web/Lang/Download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5"/>
            <a:ext cx="8352928" cy="386853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請洽三創教育與發展中心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請洽學務處服務學習組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639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習，可至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https://www.cyut.edu.tw/~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hlinkClick r:id="rId2"/>
              </a:rPr>
              <a:t>visual/chinese/courses/courses.html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81518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094658"/>
                <a:gridCol w="1152127"/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01581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必修，須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次成績及格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4"/>
              </a:rPr>
              <a:t>能力輔導課程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，為日間部四年制學生畢業門檻之一，可至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查詢是否通過。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，查詢是否通過。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證照時，請將證照電子檔傳送至系辦查驗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8921161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1085</Words>
  <Application>Microsoft Office PowerPoint</Application>
  <PresentationFormat>如螢幕大小 (4:3)</PresentationFormat>
  <Paragraphs>118</Paragraphs>
  <Slides>10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◎適用課規：103學年度入學適用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五、視覺傳達設計系（四日）畢業資格：     注意事項－2：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2018-11-29T08:23:22Z</dcterms:modified>
</cp:coreProperties>
</file>