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5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5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02397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93425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2901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7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3196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s://www.cyut.edu.tw/~visual/chinese/courses/courses.html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hyperlink" Target="http://www.flc.cyut.edu.tw/FLC_web/Lang/Download.asp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5"/>
            <a:ext cx="8352928" cy="386853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7182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請洽三創教育與發展中心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勞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教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請洽學務處服務學習組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1800" dirty="0"/>
              <a:t>：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639"/>
            <a:ext cx="8077200" cy="114300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980728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習，可至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hlinkClick r:id="rId2"/>
              </a:rPr>
              <a:t>https://www.cyut.edu.tw/~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hlinkClick r:id="rId2"/>
              </a:rPr>
              <a:t>visual/chinese/courses/courses.html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下載課程規畫表。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137638"/>
              </p:ext>
            </p:extLst>
          </p:nvPr>
        </p:nvGraphicFramePr>
        <p:xfrm>
          <a:off x="899592" y="2348880"/>
          <a:ext cx="7776863" cy="280831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46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212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701581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4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4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4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400" b="1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4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400" dirty="0">
                        <a:solidFill>
                          <a:schemeClr val="tx1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4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4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4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62000" y="1628800"/>
            <a:ext cx="8208912" cy="46085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如：選項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育。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必修，須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次成績及格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  <a:hlinkClick r:id="rId4"/>
              </a:rPr>
              <a:t>能力輔導課程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，若於應屆畢業之次學期開學前未及格或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，為日間部四年制學生畢業門檻之一，可至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查詢是否通過。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上規定未開課之證照門檻，於應屆畢業之</a:t>
            </a:r>
            <a:r>
              <a:rPr lang="zh-TW" altLang="zh-TW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視覺傳達設計系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    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5380" y="1886901"/>
            <a:ext cx="777044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資訊證照門檻須通過始得畢業，取得證照時，請至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畢業證照門檻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，查詢是否通過。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取得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證照時，請將證照電子檔傳送至系辦查驗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專業證照與校外專業競賽（含學術發表）之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佔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畢業專題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總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百分之三十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(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積分至少要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1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分</a:t>
            </a:r>
            <a:r>
              <a:rPr lang="en-US" altLang="zh-TW" sz="2400" kern="100" dirty="0" smtClean="0">
                <a:latin typeface="Times New Roman"/>
                <a:ea typeface="標楷體"/>
                <a:cs typeface="Arial"/>
              </a:rPr>
              <a:t>)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。若畢業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專題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成績</a:t>
            </a:r>
            <a:r>
              <a:rPr lang="zh-TW" altLang="zh-TW" sz="2400" kern="100" dirty="0">
                <a:latin typeface="Times New Roman"/>
                <a:ea typeface="標楷體"/>
                <a:cs typeface="Arial"/>
              </a:rPr>
              <a:t>已達六十分，但因專業證照與校外競賽成果之總積分不足，而導致專題設計總成績未達六十分者，亦須延畢補足</a:t>
            </a:r>
            <a:r>
              <a:rPr lang="zh-TW" altLang="zh-TW" sz="2400" kern="100" dirty="0" smtClean="0">
                <a:latin typeface="Times New Roman"/>
                <a:ea typeface="標楷體"/>
                <a:cs typeface="Arial"/>
              </a:rPr>
              <a:t>積分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kern="100" dirty="0">
              <a:latin typeface="Times New Roman"/>
              <a:ea typeface="標楷體"/>
              <a:cs typeface="Arial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89211618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1085</Words>
  <Application>Microsoft Office PowerPoint</Application>
  <PresentationFormat>如螢幕大小 (4:3)</PresentationFormat>
  <Paragraphs>118</Paragraphs>
  <Slides>10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108學年度第2學期應屆畢業生  畢業資格審核注意事項  　　 　－視覺傳達設計系</vt:lpstr>
      <vt:lpstr>一、應屆畢業生規定：</vt:lpstr>
      <vt:lpstr>二、畢業自審：</vt:lpstr>
      <vt:lpstr>三、視覺傳達設計系（四日）畢業資格應修學分數： ◎適用課規：105學年度入學適用</vt:lpstr>
      <vt:lpstr>四、視覺傳達設計系（四日）畢業資格審查項目：</vt:lpstr>
      <vt:lpstr>五、視覺傳達設計系（四日）畢業資格：     注意事項－1：</vt:lpstr>
      <vt:lpstr>五、視覺傳達設計系（四日）畢業資格：     注意事項－2：</vt:lpstr>
      <vt:lpstr>五、視覺傳達設計系（四日）畢業資格：    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2018-11-29T08:24:07Z</dcterms:modified>
</cp:coreProperties>
</file>